
<file path=[Content_Types].xml><?xml version="1.0" encoding="utf-8"?>
<Types xmlns="http://schemas.openxmlformats.org/package/2006/content-types">
  <Default Extension="png" ContentType="image/png"/>
  <Default Extension="jpeg" ContentType="image/jpe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37" r:id="rId3"/>
    <p:sldId id="5300194" r:id="rId4"/>
    <p:sldId id="5300177" r:id="rId5"/>
    <p:sldId id="5300178" r:id="rId6"/>
    <p:sldId id="5300195" r:id="rId8"/>
    <p:sldId id="5300196" r:id="rId9"/>
    <p:sldId id="5300224" r:id="rId10"/>
    <p:sldId id="5300232" r:id="rId11"/>
    <p:sldId id="5300228" r:id="rId12"/>
    <p:sldId id="5300214" r:id="rId13"/>
  </p:sldIdLst>
  <p:sldSz cx="12192000" cy="6858000"/>
  <p:notesSz cx="6797675" cy="992632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2556"/>
    <a:srgbClr val="06398B"/>
    <a:srgbClr val="061D42"/>
    <a:srgbClr val="06204A"/>
    <a:srgbClr val="04142F"/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92" y="-8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50747-50C9-4F90-801A-6D25689414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F2186-19D7-43F2-A490-45CEBD17B7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0">
        <p14:prism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038"/>
            <a:ext cx="12192000" cy="68459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稻壳儿佳誉设计_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540" y="0"/>
            <a:ext cx="8004239" cy="40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稻壳儿佳誉设计_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63183" y="-967118"/>
            <a:ext cx="535317" cy="535317"/>
          </a:xfrm>
          <a:prstGeom prst="rect">
            <a:avLst/>
          </a:prstGeom>
        </p:spPr>
      </p:pic>
      <p:sp>
        <p:nvSpPr>
          <p:cNvPr id="9" name="稻壳儿佳誉设计_3"/>
          <p:cNvSpPr/>
          <p:nvPr/>
        </p:nvSpPr>
        <p:spPr>
          <a:xfrm>
            <a:off x="-12700" y="1488724"/>
            <a:ext cx="12192000" cy="3070576"/>
          </a:xfrm>
          <a:prstGeom prst="rect">
            <a:avLst/>
          </a:prstGeom>
          <a:gradFill>
            <a:gsLst>
              <a:gs pos="0">
                <a:srgbClr val="061D42"/>
              </a:gs>
              <a:gs pos="67000">
                <a:srgbClr val="06398B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4" name="稻壳儿佳誉设计_4"/>
          <p:cNvSpPr txBox="1"/>
          <p:nvPr/>
        </p:nvSpPr>
        <p:spPr>
          <a:xfrm>
            <a:off x="4501777" y="3402920"/>
            <a:ext cx="3163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07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警民共行 科技强警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6" name="稻壳儿佳誉设计_6"/>
          <p:cNvSpPr/>
          <p:nvPr/>
        </p:nvSpPr>
        <p:spPr>
          <a:xfrm>
            <a:off x="1768909" y="1874307"/>
            <a:ext cx="8809608" cy="923330"/>
          </a:xfrm>
          <a:prstGeom prst="roundRect">
            <a:avLst>
              <a:gd name="adj" fmla="val 4227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7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7" name="稻壳儿佳誉设计_7"/>
          <p:cNvSpPr txBox="1"/>
          <p:nvPr/>
        </p:nvSpPr>
        <p:spPr>
          <a:xfrm>
            <a:off x="1795244" y="2008531"/>
            <a:ext cx="8841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07110">
              <a:defRPr/>
            </a:pPr>
            <a:r>
              <a:rPr lang="zh-CN" altLang="en-US" sz="3600" dirty="0" smtClean="0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要素报备疫情防控“到访登记”操作手册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43" name="稻壳儿佳誉设计_8"/>
          <p:cNvGrpSpPr/>
          <p:nvPr/>
        </p:nvGrpSpPr>
        <p:grpSpPr>
          <a:xfrm>
            <a:off x="5013287" y="5120565"/>
            <a:ext cx="2317827" cy="330556"/>
            <a:chOff x="4669959" y="5323765"/>
            <a:chExt cx="2317827" cy="330556"/>
          </a:xfrm>
        </p:grpSpPr>
        <p:grpSp>
          <p:nvGrpSpPr>
            <p:cNvPr id="44" name="组合 43"/>
            <p:cNvGrpSpPr/>
            <p:nvPr/>
          </p:nvGrpSpPr>
          <p:grpSpPr>
            <a:xfrm>
              <a:off x="5946987" y="5323765"/>
              <a:ext cx="330560" cy="330556"/>
              <a:chOff x="5196486" y="5946187"/>
              <a:chExt cx="305647" cy="305644"/>
            </a:xfrm>
          </p:grpSpPr>
          <p:grpSp>
            <p:nvGrpSpPr>
              <p:cNvPr id="60" name="组合 64"/>
              <p:cNvGrpSpPr/>
              <p:nvPr/>
            </p:nvGrpSpPr>
            <p:grpSpPr>
              <a:xfrm>
                <a:off x="5196486" y="5946187"/>
                <a:ext cx="305647" cy="305644"/>
                <a:chOff x="1517330" y="1125257"/>
                <a:chExt cx="2204282" cy="2204282"/>
              </a:xfrm>
            </p:grpSpPr>
            <p:sp>
              <p:nvSpPr>
                <p:cNvPr id="62" name="椭圆 61"/>
                <p:cNvSpPr/>
                <p:nvPr/>
              </p:nvSpPr>
              <p:spPr>
                <a:xfrm>
                  <a:off x="1517330" y="1125257"/>
                  <a:ext cx="2204282" cy="2204282"/>
                </a:xfrm>
                <a:prstGeom prst="ellipse">
                  <a:avLst/>
                </a:prstGeom>
                <a:gradFill>
                  <a:gsLst>
                    <a:gs pos="0">
                      <a:srgbClr val="EBEBEB"/>
                    </a:gs>
                    <a:gs pos="100000">
                      <a:srgbClr val="FEFEFE"/>
                    </a:gs>
                  </a:gsLst>
                  <a:lin ang="7530000" scaled="0"/>
                </a:gradFill>
                <a:ln w="12700">
                  <a:solidFill>
                    <a:schemeClr val="bg1"/>
                  </a:solidFill>
                </a:ln>
                <a:effectLst>
                  <a:outerShdw blurRad="165100" dist="139700" dir="7800000" sx="74000" sy="74000" algn="tr" rotWithShape="0">
                    <a:prstClr val="black">
                      <a:alpha val="5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white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>
                  <a:off x="1719372" y="1327298"/>
                  <a:ext cx="1800200" cy="1800200"/>
                </a:xfrm>
                <a:prstGeom prst="ellipse">
                  <a:avLst/>
                </a:prstGeom>
                <a:solidFill>
                  <a:srgbClr val="063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black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</p:grpSp>
          <p:sp>
            <p:nvSpPr>
              <p:cNvPr id="61" name="Freeform 44"/>
              <p:cNvSpPr>
                <a:spLocks noEditPoints="1"/>
              </p:cNvSpPr>
              <p:nvPr/>
            </p:nvSpPr>
            <p:spPr bwMode="auto">
              <a:xfrm>
                <a:off x="5276888" y="6030324"/>
                <a:ext cx="170620" cy="137369"/>
              </a:xfrm>
              <a:custGeom>
                <a:avLst/>
                <a:gdLst>
                  <a:gd name="T0" fmla="*/ 41 w 62"/>
                  <a:gd name="T1" fmla="*/ 31 h 54"/>
                  <a:gd name="T2" fmla="*/ 34 w 62"/>
                  <a:gd name="T3" fmla="*/ 23 h 54"/>
                  <a:gd name="T4" fmla="*/ 33 w 62"/>
                  <a:gd name="T5" fmla="*/ 17 h 54"/>
                  <a:gd name="T6" fmla="*/ 30 w 62"/>
                  <a:gd name="T7" fmla="*/ 20 h 54"/>
                  <a:gd name="T8" fmla="*/ 23 w 62"/>
                  <a:gd name="T9" fmla="*/ 13 h 54"/>
                  <a:gd name="T10" fmla="*/ 18 w 62"/>
                  <a:gd name="T11" fmla="*/ 17 h 54"/>
                  <a:gd name="T12" fmla="*/ 7 w 62"/>
                  <a:gd name="T13" fmla="*/ 17 h 54"/>
                  <a:gd name="T14" fmla="*/ 7 w 62"/>
                  <a:gd name="T15" fmla="*/ 23 h 54"/>
                  <a:gd name="T16" fmla="*/ 0 w 62"/>
                  <a:gd name="T17" fmla="*/ 31 h 54"/>
                  <a:gd name="T18" fmla="*/ 4 w 62"/>
                  <a:gd name="T19" fmla="*/ 36 h 54"/>
                  <a:gd name="T20" fmla="*/ 4 w 62"/>
                  <a:gd name="T21" fmla="*/ 46 h 54"/>
                  <a:gd name="T22" fmla="*/ 10 w 62"/>
                  <a:gd name="T23" fmla="*/ 47 h 54"/>
                  <a:gd name="T24" fmla="*/ 18 w 62"/>
                  <a:gd name="T25" fmla="*/ 54 h 54"/>
                  <a:gd name="T26" fmla="*/ 23 w 62"/>
                  <a:gd name="T27" fmla="*/ 50 h 54"/>
                  <a:gd name="T28" fmla="*/ 32 w 62"/>
                  <a:gd name="T29" fmla="*/ 48 h 54"/>
                  <a:gd name="T30" fmla="*/ 37 w 62"/>
                  <a:gd name="T31" fmla="*/ 46 h 54"/>
                  <a:gd name="T32" fmla="*/ 37 w 62"/>
                  <a:gd name="T33" fmla="*/ 36 h 54"/>
                  <a:gd name="T34" fmla="*/ 32 w 62"/>
                  <a:gd name="T35" fmla="*/ 38 h 54"/>
                  <a:gd name="T36" fmla="*/ 20 w 62"/>
                  <a:gd name="T37" fmla="*/ 46 h 54"/>
                  <a:gd name="T38" fmla="*/ 20 w 62"/>
                  <a:gd name="T39" fmla="*/ 21 h 54"/>
                  <a:gd name="T40" fmla="*/ 33 w 62"/>
                  <a:gd name="T41" fmla="*/ 33 h 54"/>
                  <a:gd name="T42" fmla="*/ 58 w 62"/>
                  <a:gd name="T43" fmla="*/ 35 h 54"/>
                  <a:gd name="T44" fmla="*/ 62 w 62"/>
                  <a:gd name="T45" fmla="*/ 38 h 54"/>
                  <a:gd name="T46" fmla="*/ 60 w 62"/>
                  <a:gd name="T47" fmla="*/ 41 h 54"/>
                  <a:gd name="T48" fmla="*/ 59 w 62"/>
                  <a:gd name="T49" fmla="*/ 46 h 54"/>
                  <a:gd name="T50" fmla="*/ 56 w 62"/>
                  <a:gd name="T51" fmla="*/ 47 h 54"/>
                  <a:gd name="T52" fmla="*/ 52 w 62"/>
                  <a:gd name="T53" fmla="*/ 50 h 54"/>
                  <a:gd name="T54" fmla="*/ 50 w 62"/>
                  <a:gd name="T55" fmla="*/ 48 h 54"/>
                  <a:gd name="T56" fmla="*/ 45 w 62"/>
                  <a:gd name="T57" fmla="*/ 48 h 54"/>
                  <a:gd name="T58" fmla="*/ 44 w 62"/>
                  <a:gd name="T59" fmla="*/ 45 h 54"/>
                  <a:gd name="T60" fmla="*/ 41 w 62"/>
                  <a:gd name="T61" fmla="*/ 41 h 54"/>
                  <a:gd name="T62" fmla="*/ 43 w 62"/>
                  <a:gd name="T63" fmla="*/ 39 h 54"/>
                  <a:gd name="T64" fmla="*/ 43 w 62"/>
                  <a:gd name="T65" fmla="*/ 33 h 54"/>
                  <a:gd name="T66" fmla="*/ 46 w 62"/>
                  <a:gd name="T67" fmla="*/ 33 h 54"/>
                  <a:gd name="T68" fmla="*/ 50 w 62"/>
                  <a:gd name="T69" fmla="*/ 29 h 54"/>
                  <a:gd name="T70" fmla="*/ 52 w 62"/>
                  <a:gd name="T71" fmla="*/ 31 h 54"/>
                  <a:gd name="T72" fmla="*/ 58 w 62"/>
                  <a:gd name="T73" fmla="*/ 31 h 54"/>
                  <a:gd name="T74" fmla="*/ 58 w 62"/>
                  <a:gd name="T75" fmla="*/ 35 h 54"/>
                  <a:gd name="T76" fmla="*/ 57 w 62"/>
                  <a:gd name="T77" fmla="*/ 40 h 54"/>
                  <a:gd name="T78" fmla="*/ 45 w 62"/>
                  <a:gd name="T79" fmla="*/ 40 h 54"/>
                  <a:gd name="T80" fmla="*/ 51 w 62"/>
                  <a:gd name="T81" fmla="*/ 46 h 54"/>
                  <a:gd name="T82" fmla="*/ 62 w 62"/>
                  <a:gd name="T83" fmla="*/ 12 h 54"/>
                  <a:gd name="T84" fmla="*/ 59 w 62"/>
                  <a:gd name="T85" fmla="*/ 15 h 54"/>
                  <a:gd name="T86" fmla="*/ 59 w 62"/>
                  <a:gd name="T87" fmla="*/ 22 h 54"/>
                  <a:gd name="T88" fmla="*/ 55 w 62"/>
                  <a:gd name="T89" fmla="*/ 23 h 54"/>
                  <a:gd name="T90" fmla="*/ 50 w 62"/>
                  <a:gd name="T91" fmla="*/ 28 h 54"/>
                  <a:gd name="T92" fmla="*/ 46 w 62"/>
                  <a:gd name="T93" fmla="*/ 25 h 54"/>
                  <a:gd name="T94" fmla="*/ 39 w 62"/>
                  <a:gd name="T95" fmla="*/ 25 h 54"/>
                  <a:gd name="T96" fmla="*/ 39 w 62"/>
                  <a:gd name="T97" fmla="*/ 20 h 54"/>
                  <a:gd name="T98" fmla="*/ 34 w 62"/>
                  <a:gd name="T99" fmla="*/ 15 h 54"/>
                  <a:gd name="T100" fmla="*/ 37 w 62"/>
                  <a:gd name="T101" fmla="*/ 12 h 54"/>
                  <a:gd name="T102" fmla="*/ 37 w 62"/>
                  <a:gd name="T103" fmla="*/ 5 h 54"/>
                  <a:gd name="T104" fmla="*/ 41 w 62"/>
                  <a:gd name="T105" fmla="*/ 5 h 54"/>
                  <a:gd name="T106" fmla="*/ 46 w 62"/>
                  <a:gd name="T107" fmla="*/ 0 h 54"/>
                  <a:gd name="T108" fmla="*/ 49 w 62"/>
                  <a:gd name="T109" fmla="*/ 3 h 54"/>
                  <a:gd name="T110" fmla="*/ 56 w 62"/>
                  <a:gd name="T111" fmla="*/ 3 h 54"/>
                  <a:gd name="T112" fmla="*/ 57 w 62"/>
                  <a:gd name="T113" fmla="*/ 7 h 54"/>
                  <a:gd name="T114" fmla="*/ 48 w 62"/>
                  <a:gd name="T115" fmla="*/ 22 h 54"/>
                  <a:gd name="T116" fmla="*/ 40 w 62"/>
                  <a:gd name="T117" fmla="*/ 14 h 54"/>
                  <a:gd name="T118" fmla="*/ 56 w 62"/>
                  <a:gd name="T119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2" h="54">
                    <a:moveTo>
                      <a:pt x="41" y="36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7" y="28"/>
                      <a:pt x="36" y="25"/>
                      <a:pt x="34" y="23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26" y="17"/>
                      <a:pt x="23" y="17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5" y="17"/>
                      <a:pt x="12" y="18"/>
                      <a:pt x="10" y="20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5" y="26"/>
                      <a:pt x="4" y="28"/>
                      <a:pt x="4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9"/>
                      <a:pt x="5" y="41"/>
                      <a:pt x="7" y="44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2" y="49"/>
                      <a:pt x="15" y="50"/>
                      <a:pt x="18" y="50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6" y="50"/>
                      <a:pt x="28" y="49"/>
                      <a:pt x="31" y="47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6" y="41"/>
                      <a:pt x="37" y="39"/>
                      <a:pt x="37" y="36"/>
                    </a:cubicBezTo>
                    <a:cubicBezTo>
                      <a:pt x="41" y="36"/>
                      <a:pt x="41" y="36"/>
                      <a:pt x="41" y="36"/>
                    </a:cubicBezTo>
                    <a:close/>
                    <a:moveTo>
                      <a:pt x="32" y="38"/>
                    </a:moveTo>
                    <a:cubicBezTo>
                      <a:pt x="32" y="38"/>
                      <a:pt x="32" y="38"/>
                      <a:pt x="32" y="38"/>
                    </a:cubicBezTo>
                    <a:cubicBezTo>
                      <a:pt x="30" y="43"/>
                      <a:pt x="26" y="46"/>
                      <a:pt x="20" y="46"/>
                    </a:cubicBezTo>
                    <a:cubicBezTo>
                      <a:pt x="14" y="46"/>
                      <a:pt x="8" y="40"/>
                      <a:pt x="8" y="33"/>
                    </a:cubicBezTo>
                    <a:cubicBezTo>
                      <a:pt x="8" y="27"/>
                      <a:pt x="14" y="21"/>
                      <a:pt x="20" y="21"/>
                    </a:cubicBezTo>
                    <a:cubicBezTo>
                      <a:pt x="26" y="21"/>
                      <a:pt x="30" y="24"/>
                      <a:pt x="32" y="29"/>
                    </a:cubicBezTo>
                    <a:cubicBezTo>
                      <a:pt x="32" y="30"/>
                      <a:pt x="33" y="32"/>
                      <a:pt x="33" y="33"/>
                    </a:cubicBezTo>
                    <a:cubicBezTo>
                      <a:pt x="33" y="35"/>
                      <a:pt x="32" y="37"/>
                      <a:pt x="32" y="38"/>
                    </a:cubicBezTo>
                    <a:close/>
                    <a:moveTo>
                      <a:pt x="58" y="35"/>
                    </a:moveTo>
                    <a:cubicBezTo>
                      <a:pt x="59" y="36"/>
                      <a:pt x="59" y="37"/>
                      <a:pt x="60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0" y="41"/>
                      <a:pt x="60" y="41"/>
                      <a:pt x="60" y="41"/>
                    </a:cubicBezTo>
                    <a:cubicBezTo>
                      <a:pt x="59" y="42"/>
                      <a:pt x="59" y="44"/>
                      <a:pt x="58" y="45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5" y="47"/>
                      <a:pt x="54" y="48"/>
                      <a:pt x="52" y="48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49" y="48"/>
                      <a:pt x="47" y="47"/>
                      <a:pt x="46" y="47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2"/>
                      <a:pt x="43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39"/>
                      <a:pt x="41" y="39"/>
                      <a:pt x="41" y="39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3" y="37"/>
                      <a:pt x="43" y="36"/>
                      <a:pt x="44" y="35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7" y="32"/>
                      <a:pt x="48" y="32"/>
                      <a:pt x="50" y="31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4" y="32"/>
                      <a:pt x="55" y="32"/>
                      <a:pt x="56" y="33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5"/>
                      <a:pt x="58" y="35"/>
                      <a:pt x="58" y="35"/>
                    </a:cubicBezTo>
                    <a:close/>
                    <a:moveTo>
                      <a:pt x="51" y="46"/>
                    </a:moveTo>
                    <a:cubicBezTo>
                      <a:pt x="55" y="46"/>
                      <a:pt x="57" y="43"/>
                      <a:pt x="57" y="40"/>
                    </a:cubicBezTo>
                    <a:cubicBezTo>
                      <a:pt x="57" y="36"/>
                      <a:pt x="55" y="34"/>
                      <a:pt x="51" y="34"/>
                    </a:cubicBezTo>
                    <a:cubicBezTo>
                      <a:pt x="48" y="34"/>
                      <a:pt x="45" y="36"/>
                      <a:pt x="45" y="40"/>
                    </a:cubicBezTo>
                    <a:cubicBezTo>
                      <a:pt x="45" y="43"/>
                      <a:pt x="48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lose/>
                    <a:moveTo>
                      <a:pt x="59" y="12"/>
                    </a:moveTo>
                    <a:cubicBezTo>
                      <a:pt x="62" y="12"/>
                      <a:pt x="62" y="12"/>
                      <a:pt x="62" y="12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7"/>
                      <a:pt x="58" y="19"/>
                      <a:pt x="57" y="20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3" y="24"/>
                      <a:pt x="51" y="25"/>
                      <a:pt x="50" y="25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4" y="25"/>
                      <a:pt x="43" y="24"/>
                      <a:pt x="41" y="23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8" y="19"/>
                      <a:pt x="37" y="17"/>
                      <a:pt x="37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0"/>
                      <a:pt x="38" y="9"/>
                      <a:pt x="39" y="7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3" y="4"/>
                      <a:pt x="44" y="3"/>
                      <a:pt x="46" y="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1" y="3"/>
                      <a:pt x="53" y="4"/>
                      <a:pt x="54" y="5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8" y="8"/>
                      <a:pt x="59" y="10"/>
                      <a:pt x="59" y="12"/>
                    </a:cubicBezTo>
                    <a:close/>
                    <a:moveTo>
                      <a:pt x="48" y="22"/>
                    </a:moveTo>
                    <a:cubicBezTo>
                      <a:pt x="48" y="22"/>
                      <a:pt x="48" y="22"/>
                      <a:pt x="48" y="22"/>
                    </a:cubicBezTo>
                    <a:cubicBezTo>
                      <a:pt x="43" y="22"/>
                      <a:pt x="40" y="18"/>
                      <a:pt x="40" y="14"/>
                    </a:cubicBezTo>
                    <a:cubicBezTo>
                      <a:pt x="40" y="9"/>
                      <a:pt x="43" y="6"/>
                      <a:pt x="48" y="6"/>
                    </a:cubicBezTo>
                    <a:cubicBezTo>
                      <a:pt x="52" y="6"/>
                      <a:pt x="56" y="9"/>
                      <a:pt x="56" y="14"/>
                    </a:cubicBezTo>
                    <a:cubicBezTo>
                      <a:pt x="56" y="18"/>
                      <a:pt x="52" y="22"/>
                      <a:pt x="48" y="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73480" tIns="36740" rIns="73480" bIns="36740" numCol="1" anchor="t" anchorCtr="0" compatLnSpc="1"/>
              <a:lstStyle/>
              <a:p>
                <a:pPr defTabSz="1007110"/>
                <a:endParaRPr lang="zh-CN" altLang="en-US" sz="3200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6657226" y="5323765"/>
              <a:ext cx="330560" cy="330556"/>
              <a:chOff x="5638883" y="5946187"/>
              <a:chExt cx="305647" cy="305644"/>
            </a:xfrm>
          </p:grpSpPr>
          <p:grpSp>
            <p:nvGrpSpPr>
              <p:cNvPr id="56" name="组合 69"/>
              <p:cNvGrpSpPr/>
              <p:nvPr/>
            </p:nvGrpSpPr>
            <p:grpSpPr>
              <a:xfrm>
                <a:off x="5638883" y="5946187"/>
                <a:ext cx="305647" cy="305644"/>
                <a:chOff x="1517330" y="1125257"/>
                <a:chExt cx="2204282" cy="2204282"/>
              </a:xfrm>
            </p:grpSpPr>
            <p:sp>
              <p:nvSpPr>
                <p:cNvPr id="58" name="椭圆 57"/>
                <p:cNvSpPr/>
                <p:nvPr/>
              </p:nvSpPr>
              <p:spPr>
                <a:xfrm>
                  <a:off x="1517330" y="1125257"/>
                  <a:ext cx="2204282" cy="2204282"/>
                </a:xfrm>
                <a:prstGeom prst="ellipse">
                  <a:avLst/>
                </a:prstGeom>
                <a:gradFill>
                  <a:gsLst>
                    <a:gs pos="0">
                      <a:srgbClr val="EBEBEB"/>
                    </a:gs>
                    <a:gs pos="100000">
                      <a:srgbClr val="FEFEFE"/>
                    </a:gs>
                  </a:gsLst>
                  <a:lin ang="7530000" scaled="0"/>
                </a:gradFill>
                <a:ln w="12700">
                  <a:solidFill>
                    <a:schemeClr val="bg1"/>
                  </a:solidFill>
                </a:ln>
                <a:effectLst>
                  <a:outerShdw blurRad="165100" dist="139700" dir="7800000" sx="74000" sy="74000" algn="tr" rotWithShape="0">
                    <a:prstClr val="black">
                      <a:alpha val="5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white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>
                  <a:off x="1719372" y="1327298"/>
                  <a:ext cx="1800200" cy="1800200"/>
                </a:xfrm>
                <a:prstGeom prst="ellipse">
                  <a:avLst/>
                </a:prstGeom>
                <a:solidFill>
                  <a:srgbClr val="063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black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</p:grpSp>
          <p:sp>
            <p:nvSpPr>
              <p:cNvPr id="57" name="Freeform 6"/>
              <p:cNvSpPr>
                <a:spLocks noEditPoints="1"/>
              </p:cNvSpPr>
              <p:nvPr/>
            </p:nvSpPr>
            <p:spPr bwMode="auto">
              <a:xfrm>
                <a:off x="5694390" y="6035130"/>
                <a:ext cx="194632" cy="113061"/>
              </a:xfrm>
              <a:custGeom>
                <a:avLst/>
                <a:gdLst>
                  <a:gd name="T0" fmla="*/ 107 w 165"/>
                  <a:gd name="T1" fmla="*/ 104 h 104"/>
                  <a:gd name="T2" fmla="*/ 124 w 165"/>
                  <a:gd name="T3" fmla="*/ 104 h 104"/>
                  <a:gd name="T4" fmla="*/ 124 w 165"/>
                  <a:gd name="T5" fmla="*/ 45 h 104"/>
                  <a:gd name="T6" fmla="*/ 107 w 165"/>
                  <a:gd name="T7" fmla="*/ 61 h 104"/>
                  <a:gd name="T8" fmla="*/ 107 w 165"/>
                  <a:gd name="T9" fmla="*/ 104 h 104"/>
                  <a:gd name="T10" fmla="*/ 132 w 165"/>
                  <a:gd name="T11" fmla="*/ 104 h 104"/>
                  <a:gd name="T12" fmla="*/ 149 w 165"/>
                  <a:gd name="T13" fmla="*/ 104 h 104"/>
                  <a:gd name="T14" fmla="*/ 149 w 165"/>
                  <a:gd name="T15" fmla="*/ 22 h 104"/>
                  <a:gd name="T16" fmla="*/ 132 w 165"/>
                  <a:gd name="T17" fmla="*/ 38 h 104"/>
                  <a:gd name="T18" fmla="*/ 132 w 165"/>
                  <a:gd name="T19" fmla="*/ 104 h 104"/>
                  <a:gd name="T20" fmla="*/ 161 w 165"/>
                  <a:gd name="T21" fmla="*/ 0 h 104"/>
                  <a:gd name="T22" fmla="*/ 164 w 165"/>
                  <a:gd name="T23" fmla="*/ 4 h 104"/>
                  <a:gd name="T24" fmla="*/ 164 w 165"/>
                  <a:gd name="T25" fmla="*/ 5 h 104"/>
                  <a:gd name="T26" fmla="*/ 161 w 165"/>
                  <a:gd name="T27" fmla="*/ 15 h 104"/>
                  <a:gd name="T28" fmla="*/ 161 w 165"/>
                  <a:gd name="T29" fmla="*/ 16 h 104"/>
                  <a:gd name="T30" fmla="*/ 156 w 165"/>
                  <a:gd name="T31" fmla="*/ 17 h 104"/>
                  <a:gd name="T32" fmla="*/ 155 w 165"/>
                  <a:gd name="T33" fmla="*/ 17 h 104"/>
                  <a:gd name="T34" fmla="*/ 153 w 165"/>
                  <a:gd name="T35" fmla="*/ 14 h 104"/>
                  <a:gd name="T36" fmla="*/ 103 w 165"/>
                  <a:gd name="T37" fmla="*/ 61 h 104"/>
                  <a:gd name="T38" fmla="*/ 87 w 165"/>
                  <a:gd name="T39" fmla="*/ 44 h 104"/>
                  <a:gd name="T40" fmla="*/ 74 w 165"/>
                  <a:gd name="T41" fmla="*/ 30 h 104"/>
                  <a:gd name="T42" fmla="*/ 3 w 165"/>
                  <a:gd name="T43" fmla="*/ 96 h 104"/>
                  <a:gd name="T44" fmla="*/ 0 w 165"/>
                  <a:gd name="T45" fmla="*/ 93 h 104"/>
                  <a:gd name="T46" fmla="*/ 74 w 165"/>
                  <a:gd name="T47" fmla="*/ 24 h 104"/>
                  <a:gd name="T48" fmla="*/ 87 w 165"/>
                  <a:gd name="T49" fmla="*/ 37 h 104"/>
                  <a:gd name="T50" fmla="*/ 103 w 165"/>
                  <a:gd name="T51" fmla="*/ 55 h 104"/>
                  <a:gd name="T52" fmla="*/ 150 w 165"/>
                  <a:gd name="T53" fmla="*/ 11 h 104"/>
                  <a:gd name="T54" fmla="*/ 148 w 165"/>
                  <a:gd name="T55" fmla="*/ 9 h 104"/>
                  <a:gd name="T56" fmla="*/ 147 w 165"/>
                  <a:gd name="T57" fmla="*/ 8 h 104"/>
                  <a:gd name="T58" fmla="*/ 149 w 165"/>
                  <a:gd name="T59" fmla="*/ 3 h 104"/>
                  <a:gd name="T60" fmla="*/ 150 w 165"/>
                  <a:gd name="T61" fmla="*/ 3 h 104"/>
                  <a:gd name="T62" fmla="*/ 160 w 165"/>
                  <a:gd name="T63" fmla="*/ 1 h 104"/>
                  <a:gd name="T64" fmla="*/ 161 w 165"/>
                  <a:gd name="T65" fmla="*/ 0 h 104"/>
                  <a:gd name="T66" fmla="*/ 7 w 165"/>
                  <a:gd name="T67" fmla="*/ 104 h 104"/>
                  <a:gd name="T68" fmla="*/ 24 w 165"/>
                  <a:gd name="T69" fmla="*/ 104 h 104"/>
                  <a:gd name="T70" fmla="*/ 24 w 165"/>
                  <a:gd name="T71" fmla="*/ 81 h 104"/>
                  <a:gd name="T72" fmla="*/ 7 w 165"/>
                  <a:gd name="T73" fmla="*/ 97 h 104"/>
                  <a:gd name="T74" fmla="*/ 7 w 165"/>
                  <a:gd name="T75" fmla="*/ 104 h 104"/>
                  <a:gd name="T76" fmla="*/ 32 w 165"/>
                  <a:gd name="T77" fmla="*/ 104 h 104"/>
                  <a:gd name="T78" fmla="*/ 49 w 165"/>
                  <a:gd name="T79" fmla="*/ 104 h 104"/>
                  <a:gd name="T80" fmla="*/ 49 w 165"/>
                  <a:gd name="T81" fmla="*/ 58 h 104"/>
                  <a:gd name="T82" fmla="*/ 32 w 165"/>
                  <a:gd name="T83" fmla="*/ 74 h 104"/>
                  <a:gd name="T84" fmla="*/ 32 w 165"/>
                  <a:gd name="T85" fmla="*/ 104 h 104"/>
                  <a:gd name="T86" fmla="*/ 57 w 165"/>
                  <a:gd name="T87" fmla="*/ 50 h 104"/>
                  <a:gd name="T88" fmla="*/ 57 w 165"/>
                  <a:gd name="T89" fmla="*/ 104 h 104"/>
                  <a:gd name="T90" fmla="*/ 74 w 165"/>
                  <a:gd name="T91" fmla="*/ 104 h 104"/>
                  <a:gd name="T92" fmla="*/ 74 w 165"/>
                  <a:gd name="T93" fmla="*/ 34 h 104"/>
                  <a:gd name="T94" fmla="*/ 74 w 165"/>
                  <a:gd name="T95" fmla="*/ 34 h 104"/>
                  <a:gd name="T96" fmla="*/ 57 w 165"/>
                  <a:gd name="T97" fmla="*/ 50 h 104"/>
                  <a:gd name="T98" fmla="*/ 82 w 165"/>
                  <a:gd name="T99" fmla="*/ 43 h 104"/>
                  <a:gd name="T100" fmla="*/ 82 w 165"/>
                  <a:gd name="T101" fmla="*/ 104 h 104"/>
                  <a:gd name="T102" fmla="*/ 87 w 165"/>
                  <a:gd name="T103" fmla="*/ 104 h 104"/>
                  <a:gd name="T104" fmla="*/ 99 w 165"/>
                  <a:gd name="T105" fmla="*/ 104 h 104"/>
                  <a:gd name="T106" fmla="*/ 99 w 165"/>
                  <a:gd name="T107" fmla="*/ 61 h 104"/>
                  <a:gd name="T108" fmla="*/ 87 w 165"/>
                  <a:gd name="T109" fmla="*/ 48 h 104"/>
                  <a:gd name="T110" fmla="*/ 82 w 165"/>
                  <a:gd name="T111" fmla="*/ 4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104">
                    <a:moveTo>
                      <a:pt x="107" y="104"/>
                    </a:moveTo>
                    <a:cubicBezTo>
                      <a:pt x="124" y="104"/>
                      <a:pt x="124" y="104"/>
                      <a:pt x="124" y="104"/>
                    </a:cubicBezTo>
                    <a:cubicBezTo>
                      <a:pt x="124" y="45"/>
                      <a:pt x="124" y="45"/>
                      <a:pt x="124" y="45"/>
                    </a:cubicBezTo>
                    <a:cubicBezTo>
                      <a:pt x="107" y="61"/>
                      <a:pt x="107" y="61"/>
                      <a:pt x="107" y="61"/>
                    </a:cubicBezTo>
                    <a:cubicBezTo>
                      <a:pt x="107" y="104"/>
                      <a:pt x="107" y="104"/>
                      <a:pt x="107" y="104"/>
                    </a:cubicBezTo>
                    <a:close/>
                    <a:moveTo>
                      <a:pt x="132" y="104"/>
                    </a:moveTo>
                    <a:cubicBezTo>
                      <a:pt x="149" y="104"/>
                      <a:pt x="149" y="104"/>
                      <a:pt x="149" y="104"/>
                    </a:cubicBezTo>
                    <a:cubicBezTo>
                      <a:pt x="149" y="22"/>
                      <a:pt x="149" y="22"/>
                      <a:pt x="149" y="22"/>
                    </a:cubicBezTo>
                    <a:cubicBezTo>
                      <a:pt x="132" y="38"/>
                      <a:pt x="132" y="38"/>
                      <a:pt x="132" y="38"/>
                    </a:cubicBezTo>
                    <a:cubicBezTo>
                      <a:pt x="132" y="104"/>
                      <a:pt x="132" y="104"/>
                      <a:pt x="132" y="104"/>
                    </a:cubicBezTo>
                    <a:close/>
                    <a:moveTo>
                      <a:pt x="161" y="0"/>
                    </a:moveTo>
                    <a:cubicBezTo>
                      <a:pt x="164" y="0"/>
                      <a:pt x="165" y="2"/>
                      <a:pt x="164" y="4"/>
                    </a:cubicBezTo>
                    <a:cubicBezTo>
                      <a:pt x="164" y="5"/>
                      <a:pt x="164" y="5"/>
                      <a:pt x="164" y="5"/>
                    </a:cubicBezTo>
                    <a:cubicBezTo>
                      <a:pt x="163" y="8"/>
                      <a:pt x="162" y="12"/>
                      <a:pt x="161" y="15"/>
                    </a:cubicBezTo>
                    <a:cubicBezTo>
                      <a:pt x="161" y="16"/>
                      <a:pt x="161" y="16"/>
                      <a:pt x="161" y="16"/>
                    </a:cubicBezTo>
                    <a:cubicBezTo>
                      <a:pt x="160" y="19"/>
                      <a:pt x="158" y="19"/>
                      <a:pt x="156" y="17"/>
                    </a:cubicBezTo>
                    <a:cubicBezTo>
                      <a:pt x="155" y="17"/>
                      <a:pt x="155" y="17"/>
                      <a:pt x="155" y="17"/>
                    </a:cubicBezTo>
                    <a:cubicBezTo>
                      <a:pt x="154" y="16"/>
                      <a:pt x="154" y="15"/>
                      <a:pt x="153" y="14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87" y="37"/>
                      <a:pt x="87" y="37"/>
                      <a:pt x="87" y="37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50" y="11"/>
                      <a:pt x="150" y="11"/>
                      <a:pt x="150" y="11"/>
                    </a:cubicBezTo>
                    <a:cubicBezTo>
                      <a:pt x="149" y="10"/>
                      <a:pt x="148" y="9"/>
                      <a:pt x="148" y="9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5" y="6"/>
                      <a:pt x="146" y="4"/>
                      <a:pt x="149" y="3"/>
                    </a:cubicBezTo>
                    <a:cubicBezTo>
                      <a:pt x="150" y="3"/>
                      <a:pt x="150" y="3"/>
                      <a:pt x="150" y="3"/>
                    </a:cubicBezTo>
                    <a:cubicBezTo>
                      <a:pt x="152" y="2"/>
                      <a:pt x="157" y="1"/>
                      <a:pt x="160" y="1"/>
                    </a:cubicBezTo>
                    <a:cubicBezTo>
                      <a:pt x="161" y="0"/>
                      <a:pt x="161" y="0"/>
                      <a:pt x="161" y="0"/>
                    </a:cubicBezTo>
                    <a:close/>
                    <a:moveTo>
                      <a:pt x="7" y="104"/>
                    </a:moveTo>
                    <a:cubicBezTo>
                      <a:pt x="24" y="104"/>
                      <a:pt x="24" y="104"/>
                      <a:pt x="24" y="104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7" y="104"/>
                      <a:pt x="7" y="104"/>
                      <a:pt x="7" y="104"/>
                    </a:cubicBezTo>
                    <a:close/>
                    <a:moveTo>
                      <a:pt x="32" y="104"/>
                    </a:move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104"/>
                      <a:pt x="32" y="104"/>
                      <a:pt x="32" y="104"/>
                    </a:cubicBezTo>
                    <a:close/>
                    <a:moveTo>
                      <a:pt x="57" y="50"/>
                    </a:moveTo>
                    <a:cubicBezTo>
                      <a:pt x="57" y="104"/>
                      <a:pt x="57" y="104"/>
                      <a:pt x="57" y="104"/>
                    </a:cubicBezTo>
                    <a:cubicBezTo>
                      <a:pt x="74" y="104"/>
                      <a:pt x="74" y="104"/>
                      <a:pt x="74" y="104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57" y="50"/>
                      <a:pt x="57" y="50"/>
                      <a:pt x="57" y="50"/>
                    </a:cubicBezTo>
                    <a:close/>
                    <a:moveTo>
                      <a:pt x="82" y="43"/>
                    </a:moveTo>
                    <a:cubicBezTo>
                      <a:pt x="82" y="104"/>
                      <a:pt x="82" y="104"/>
                      <a:pt x="82" y="104"/>
                    </a:cubicBezTo>
                    <a:cubicBezTo>
                      <a:pt x="87" y="104"/>
                      <a:pt x="87" y="104"/>
                      <a:pt x="87" y="104"/>
                    </a:cubicBezTo>
                    <a:cubicBezTo>
                      <a:pt x="99" y="104"/>
                      <a:pt x="99" y="104"/>
                      <a:pt x="99" y="104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87" y="48"/>
                      <a:pt x="87" y="48"/>
                      <a:pt x="87" y="48"/>
                    </a:cubicBezTo>
                    <a:lnTo>
                      <a:pt x="82" y="4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82935" tIns="41468" rIns="82935" bIns="41468" numCol="1" anchor="t" anchorCtr="0" compatLnSpc="1"/>
              <a:lstStyle/>
              <a:p>
                <a:pPr defTabSz="1007110"/>
                <a:endParaRPr lang="zh-CN" altLang="en-US" sz="3200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4669959" y="5323765"/>
              <a:ext cx="330560" cy="330556"/>
              <a:chOff x="4299766" y="5946187"/>
              <a:chExt cx="305647" cy="305644"/>
            </a:xfrm>
          </p:grpSpPr>
          <p:grpSp>
            <p:nvGrpSpPr>
              <p:cNvPr id="52" name="组合 74"/>
              <p:cNvGrpSpPr/>
              <p:nvPr/>
            </p:nvGrpSpPr>
            <p:grpSpPr>
              <a:xfrm>
                <a:off x="4299766" y="5946187"/>
                <a:ext cx="305647" cy="305644"/>
                <a:chOff x="1517330" y="1125257"/>
                <a:chExt cx="2204282" cy="2204282"/>
              </a:xfrm>
            </p:grpSpPr>
            <p:sp>
              <p:nvSpPr>
                <p:cNvPr id="54" name="椭圆 53"/>
                <p:cNvSpPr/>
                <p:nvPr/>
              </p:nvSpPr>
              <p:spPr>
                <a:xfrm>
                  <a:off x="1517330" y="1125257"/>
                  <a:ext cx="2204282" cy="2204282"/>
                </a:xfrm>
                <a:prstGeom prst="ellipse">
                  <a:avLst/>
                </a:prstGeom>
                <a:gradFill>
                  <a:gsLst>
                    <a:gs pos="0">
                      <a:srgbClr val="EBEBEB"/>
                    </a:gs>
                    <a:gs pos="100000">
                      <a:srgbClr val="FEFEFE"/>
                    </a:gs>
                  </a:gsLst>
                  <a:lin ang="7530000" scaled="0"/>
                </a:gradFill>
                <a:ln w="12700">
                  <a:solidFill>
                    <a:schemeClr val="bg1"/>
                  </a:solidFill>
                </a:ln>
                <a:effectLst>
                  <a:outerShdw blurRad="165100" dist="139700" dir="7800000" sx="74000" sy="74000" algn="tr" rotWithShape="0">
                    <a:prstClr val="black">
                      <a:alpha val="5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white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55" name="椭圆 54"/>
                <p:cNvSpPr/>
                <p:nvPr/>
              </p:nvSpPr>
              <p:spPr>
                <a:xfrm>
                  <a:off x="1719372" y="1327298"/>
                  <a:ext cx="1800200" cy="1800200"/>
                </a:xfrm>
                <a:prstGeom prst="ellipse">
                  <a:avLst/>
                </a:prstGeom>
                <a:solidFill>
                  <a:srgbClr val="063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black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</p:grpSp>
          <p:sp>
            <p:nvSpPr>
              <p:cNvPr id="53" name="Freeform 45"/>
              <p:cNvSpPr>
                <a:spLocks noEditPoints="1"/>
              </p:cNvSpPr>
              <p:nvPr/>
            </p:nvSpPr>
            <p:spPr bwMode="auto">
              <a:xfrm>
                <a:off x="4381353" y="6022165"/>
                <a:ext cx="142472" cy="146367"/>
              </a:xfrm>
              <a:custGeom>
                <a:avLst/>
                <a:gdLst>
                  <a:gd name="T0" fmla="*/ 40 w 46"/>
                  <a:gd name="T1" fmla="*/ 28 h 51"/>
                  <a:gd name="T2" fmla="*/ 35 w 46"/>
                  <a:gd name="T3" fmla="*/ 41 h 51"/>
                  <a:gd name="T4" fmla="*/ 34 w 46"/>
                  <a:gd name="T5" fmla="*/ 34 h 51"/>
                  <a:gd name="T6" fmla="*/ 29 w 46"/>
                  <a:gd name="T7" fmla="*/ 30 h 51"/>
                  <a:gd name="T8" fmla="*/ 29 w 46"/>
                  <a:gd name="T9" fmla="*/ 30 h 51"/>
                  <a:gd name="T10" fmla="*/ 27 w 46"/>
                  <a:gd name="T11" fmla="*/ 30 h 51"/>
                  <a:gd name="T12" fmla="*/ 25 w 46"/>
                  <a:gd name="T13" fmla="*/ 35 h 51"/>
                  <a:gd name="T14" fmla="*/ 24 w 46"/>
                  <a:gd name="T15" fmla="*/ 38 h 51"/>
                  <a:gd name="T16" fmla="*/ 24 w 46"/>
                  <a:gd name="T17" fmla="*/ 32 h 51"/>
                  <a:gd name="T18" fmla="*/ 24 w 46"/>
                  <a:gd name="T19" fmla="*/ 31 h 51"/>
                  <a:gd name="T20" fmla="*/ 23 w 46"/>
                  <a:gd name="T21" fmla="*/ 30 h 51"/>
                  <a:gd name="T22" fmla="*/ 22 w 46"/>
                  <a:gd name="T23" fmla="*/ 31 h 51"/>
                  <a:gd name="T24" fmla="*/ 22 w 46"/>
                  <a:gd name="T25" fmla="*/ 32 h 51"/>
                  <a:gd name="T26" fmla="*/ 21 w 46"/>
                  <a:gd name="T27" fmla="*/ 38 h 51"/>
                  <a:gd name="T28" fmla="*/ 20 w 46"/>
                  <a:gd name="T29" fmla="*/ 35 h 51"/>
                  <a:gd name="T30" fmla="*/ 19 w 46"/>
                  <a:gd name="T31" fmla="*/ 30 h 51"/>
                  <a:gd name="T32" fmla="*/ 15 w 46"/>
                  <a:gd name="T33" fmla="*/ 30 h 51"/>
                  <a:gd name="T34" fmla="*/ 15 w 46"/>
                  <a:gd name="T35" fmla="*/ 30 h 51"/>
                  <a:gd name="T36" fmla="*/ 11 w 46"/>
                  <a:gd name="T37" fmla="*/ 34 h 51"/>
                  <a:gd name="T38" fmla="*/ 10 w 46"/>
                  <a:gd name="T39" fmla="*/ 41 h 51"/>
                  <a:gd name="T40" fmla="*/ 5 w 46"/>
                  <a:gd name="T41" fmla="*/ 28 h 51"/>
                  <a:gd name="T42" fmla="*/ 23 w 46"/>
                  <a:gd name="T43" fmla="*/ 11 h 51"/>
                  <a:gd name="T44" fmla="*/ 23 w 46"/>
                  <a:gd name="T45" fmla="*/ 14 h 51"/>
                  <a:gd name="T46" fmla="*/ 25 w 46"/>
                  <a:gd name="T47" fmla="*/ 15 h 51"/>
                  <a:gd name="T48" fmla="*/ 28 w 46"/>
                  <a:gd name="T49" fmla="*/ 13 h 51"/>
                  <a:gd name="T50" fmla="*/ 32 w 46"/>
                  <a:gd name="T51" fmla="*/ 11 h 51"/>
                  <a:gd name="T52" fmla="*/ 34 w 46"/>
                  <a:gd name="T53" fmla="*/ 9 h 51"/>
                  <a:gd name="T54" fmla="*/ 34 w 46"/>
                  <a:gd name="T55" fmla="*/ 7 h 51"/>
                  <a:gd name="T56" fmla="*/ 32 w 46"/>
                  <a:gd name="T57" fmla="*/ 5 h 51"/>
                  <a:gd name="T58" fmla="*/ 28 w 46"/>
                  <a:gd name="T59" fmla="*/ 3 h 51"/>
                  <a:gd name="T60" fmla="*/ 25 w 46"/>
                  <a:gd name="T61" fmla="*/ 1 h 51"/>
                  <a:gd name="T62" fmla="*/ 23 w 46"/>
                  <a:gd name="T63" fmla="*/ 2 h 51"/>
                  <a:gd name="T64" fmla="*/ 23 w 46"/>
                  <a:gd name="T65" fmla="*/ 5 h 51"/>
                  <a:gd name="T66" fmla="*/ 0 w 46"/>
                  <a:gd name="T67" fmla="*/ 28 h 51"/>
                  <a:gd name="T68" fmla="*/ 23 w 46"/>
                  <a:gd name="T69" fmla="*/ 51 h 51"/>
                  <a:gd name="T70" fmla="*/ 46 w 46"/>
                  <a:gd name="T71" fmla="*/ 28 h 51"/>
                  <a:gd name="T72" fmla="*/ 40 w 46"/>
                  <a:gd name="T73" fmla="*/ 28 h 51"/>
                  <a:gd name="T74" fmla="*/ 23 w 46"/>
                  <a:gd name="T75" fmla="*/ 19 h 51"/>
                  <a:gd name="T76" fmla="*/ 28 w 46"/>
                  <a:gd name="T77" fmla="*/ 24 h 51"/>
                  <a:gd name="T78" fmla="*/ 23 w 46"/>
                  <a:gd name="T79" fmla="*/ 29 h 51"/>
                  <a:gd name="T80" fmla="*/ 17 w 46"/>
                  <a:gd name="T81" fmla="*/ 24 h 51"/>
                  <a:gd name="T82" fmla="*/ 23 w 46"/>
                  <a:gd name="T83" fmla="*/ 19 h 51"/>
                  <a:gd name="T84" fmla="*/ 30 w 46"/>
                  <a:gd name="T85" fmla="*/ 37 h 51"/>
                  <a:gd name="T86" fmla="*/ 30 w 46"/>
                  <a:gd name="T87" fmla="*/ 37 h 51"/>
                  <a:gd name="T88" fmla="*/ 30 w 46"/>
                  <a:gd name="T89" fmla="*/ 37 h 51"/>
                  <a:gd name="T90" fmla="*/ 30 w 46"/>
                  <a:gd name="T91" fmla="*/ 44 h 51"/>
                  <a:gd name="T92" fmla="*/ 30 w 46"/>
                  <a:gd name="T93" fmla="*/ 44 h 51"/>
                  <a:gd name="T94" fmla="*/ 29 w 46"/>
                  <a:gd name="T95" fmla="*/ 37 h 51"/>
                  <a:gd name="T96" fmla="*/ 30 w 46"/>
                  <a:gd name="T97" fmla="*/ 37 h 51"/>
                  <a:gd name="T98" fmla="*/ 15 w 46"/>
                  <a:gd name="T99" fmla="*/ 37 h 51"/>
                  <a:gd name="T100" fmla="*/ 15 w 46"/>
                  <a:gd name="T101" fmla="*/ 37 h 51"/>
                  <a:gd name="T102" fmla="*/ 15 w 46"/>
                  <a:gd name="T103" fmla="*/ 44 h 51"/>
                  <a:gd name="T104" fmla="*/ 14 w 46"/>
                  <a:gd name="T105" fmla="*/ 44 h 51"/>
                  <a:gd name="T106" fmla="*/ 14 w 46"/>
                  <a:gd name="T107" fmla="*/ 37 h 51"/>
                  <a:gd name="T108" fmla="*/ 15 w 46"/>
                  <a:gd name="T109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6" h="51">
                    <a:moveTo>
                      <a:pt x="40" y="28"/>
                    </a:moveTo>
                    <a:cubicBezTo>
                      <a:pt x="40" y="33"/>
                      <a:pt x="38" y="38"/>
                      <a:pt x="35" y="41"/>
                    </a:cubicBezTo>
                    <a:cubicBezTo>
                      <a:pt x="34" y="38"/>
                      <a:pt x="34" y="35"/>
                      <a:pt x="34" y="34"/>
                    </a:cubicBezTo>
                    <a:cubicBezTo>
                      <a:pt x="33" y="31"/>
                      <a:pt x="30" y="30"/>
                      <a:pt x="29" y="3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4" y="31"/>
                      <a:pt x="24" y="31"/>
                    </a:cubicBezTo>
                    <a:cubicBezTo>
                      <a:pt x="24" y="31"/>
                      <a:pt x="23" y="30"/>
                      <a:pt x="23" y="30"/>
                    </a:cubicBezTo>
                    <a:cubicBezTo>
                      <a:pt x="22" y="30"/>
                      <a:pt x="22" y="31"/>
                      <a:pt x="22" y="31"/>
                    </a:cubicBezTo>
                    <a:cubicBezTo>
                      <a:pt x="22" y="31"/>
                      <a:pt x="22" y="32"/>
                      <a:pt x="22" y="32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3" y="31"/>
                      <a:pt x="11" y="31"/>
                      <a:pt x="11" y="34"/>
                    </a:cubicBezTo>
                    <a:cubicBezTo>
                      <a:pt x="10" y="35"/>
                      <a:pt x="10" y="37"/>
                      <a:pt x="10" y="41"/>
                    </a:cubicBezTo>
                    <a:cubicBezTo>
                      <a:pt x="7" y="37"/>
                      <a:pt x="5" y="33"/>
                      <a:pt x="5" y="28"/>
                    </a:cubicBezTo>
                    <a:cubicBezTo>
                      <a:pt x="5" y="19"/>
                      <a:pt x="13" y="11"/>
                      <a:pt x="23" y="11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5"/>
                      <a:pt x="24" y="15"/>
                      <a:pt x="25" y="15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9" y="12"/>
                      <a:pt x="30" y="11"/>
                      <a:pt x="32" y="11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6" y="8"/>
                      <a:pt x="36" y="7"/>
                      <a:pt x="34" y="7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0" y="4"/>
                      <a:pt x="29" y="3"/>
                      <a:pt x="28" y="3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10" y="5"/>
                      <a:pt x="0" y="16"/>
                      <a:pt x="0" y="28"/>
                    </a:cubicBezTo>
                    <a:cubicBezTo>
                      <a:pt x="0" y="41"/>
                      <a:pt x="10" y="51"/>
                      <a:pt x="23" y="51"/>
                    </a:cubicBezTo>
                    <a:cubicBezTo>
                      <a:pt x="35" y="51"/>
                      <a:pt x="46" y="41"/>
                      <a:pt x="46" y="28"/>
                    </a:cubicBezTo>
                    <a:cubicBezTo>
                      <a:pt x="40" y="28"/>
                      <a:pt x="40" y="28"/>
                      <a:pt x="40" y="28"/>
                    </a:cubicBezTo>
                    <a:close/>
                    <a:moveTo>
                      <a:pt x="23" y="19"/>
                    </a:moveTo>
                    <a:cubicBezTo>
                      <a:pt x="26" y="19"/>
                      <a:pt x="28" y="21"/>
                      <a:pt x="28" y="24"/>
                    </a:cubicBezTo>
                    <a:cubicBezTo>
                      <a:pt x="28" y="27"/>
                      <a:pt x="26" y="29"/>
                      <a:pt x="23" y="29"/>
                    </a:cubicBezTo>
                    <a:cubicBezTo>
                      <a:pt x="20" y="29"/>
                      <a:pt x="17" y="27"/>
                      <a:pt x="17" y="24"/>
                    </a:cubicBezTo>
                    <a:cubicBezTo>
                      <a:pt x="17" y="21"/>
                      <a:pt x="20" y="19"/>
                      <a:pt x="23" y="19"/>
                    </a:cubicBezTo>
                    <a:close/>
                    <a:moveTo>
                      <a:pt x="30" y="37"/>
                    </a:move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30" y="37"/>
                      <a:pt x="30" y="37"/>
                      <a:pt x="30" y="37"/>
                    </a:cubicBezTo>
                    <a:close/>
                    <a:moveTo>
                      <a:pt x="15" y="37"/>
                    </a:move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5" y="44"/>
                      <a:pt x="14" y="44"/>
                      <a:pt x="14" y="44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14" y="37"/>
                      <a:pt x="15" y="3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73480" tIns="36740" rIns="73480" bIns="36740" numCol="1" anchor="t" anchorCtr="0" compatLnSpc="1"/>
              <a:lstStyle/>
              <a:p>
                <a:pPr defTabSz="1007110"/>
                <a:endParaRPr lang="zh-CN" altLang="en-US" sz="3200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5299193" y="5323765"/>
              <a:ext cx="330560" cy="330556"/>
              <a:chOff x="4740390" y="5946187"/>
              <a:chExt cx="305647" cy="305644"/>
            </a:xfrm>
          </p:grpSpPr>
          <p:grpSp>
            <p:nvGrpSpPr>
              <p:cNvPr id="48" name="组合 79"/>
              <p:cNvGrpSpPr/>
              <p:nvPr/>
            </p:nvGrpSpPr>
            <p:grpSpPr>
              <a:xfrm>
                <a:off x="4740390" y="5946187"/>
                <a:ext cx="305647" cy="305644"/>
                <a:chOff x="1517330" y="1125257"/>
                <a:chExt cx="2204282" cy="2204282"/>
              </a:xfrm>
            </p:grpSpPr>
            <p:sp>
              <p:nvSpPr>
                <p:cNvPr id="50" name="椭圆 49"/>
                <p:cNvSpPr/>
                <p:nvPr/>
              </p:nvSpPr>
              <p:spPr>
                <a:xfrm>
                  <a:off x="1517330" y="1125257"/>
                  <a:ext cx="2204282" cy="2204282"/>
                </a:xfrm>
                <a:prstGeom prst="ellipse">
                  <a:avLst/>
                </a:prstGeom>
                <a:gradFill>
                  <a:gsLst>
                    <a:gs pos="0">
                      <a:srgbClr val="EBEBEB"/>
                    </a:gs>
                    <a:gs pos="100000">
                      <a:srgbClr val="FEFEFE"/>
                    </a:gs>
                  </a:gsLst>
                  <a:lin ang="7530000" scaled="0"/>
                </a:gradFill>
                <a:ln w="12700">
                  <a:solidFill>
                    <a:schemeClr val="bg1"/>
                  </a:solidFill>
                </a:ln>
                <a:effectLst>
                  <a:outerShdw blurRad="165100" dist="139700" dir="7800000" sx="74000" sy="74000" algn="tr" rotWithShape="0">
                    <a:prstClr val="black">
                      <a:alpha val="5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white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1719372" y="1327298"/>
                  <a:ext cx="1800200" cy="1800200"/>
                </a:xfrm>
                <a:prstGeom prst="ellipse">
                  <a:avLst/>
                </a:prstGeom>
                <a:solidFill>
                  <a:srgbClr val="063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black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</p:grpSp>
          <p:sp>
            <p:nvSpPr>
              <p:cNvPr id="49" name="Freeform 39"/>
              <p:cNvSpPr>
                <a:spLocks noEditPoints="1"/>
              </p:cNvSpPr>
              <p:nvPr/>
            </p:nvSpPr>
            <p:spPr bwMode="auto">
              <a:xfrm>
                <a:off x="4814511" y="6022165"/>
                <a:ext cx="157403" cy="145529"/>
              </a:xfrm>
              <a:custGeom>
                <a:avLst/>
                <a:gdLst>
                  <a:gd name="T0" fmla="*/ 43 w 57"/>
                  <a:gd name="T1" fmla="*/ 9 h 58"/>
                  <a:gd name="T2" fmla="*/ 4 w 57"/>
                  <a:gd name="T3" fmla="*/ 22 h 58"/>
                  <a:gd name="T4" fmla="*/ 5 w 57"/>
                  <a:gd name="T5" fmla="*/ 25 h 58"/>
                  <a:gd name="T6" fmla="*/ 6 w 57"/>
                  <a:gd name="T7" fmla="*/ 30 h 58"/>
                  <a:gd name="T8" fmla="*/ 7 w 57"/>
                  <a:gd name="T9" fmla="*/ 35 h 58"/>
                  <a:gd name="T10" fmla="*/ 10 w 57"/>
                  <a:gd name="T11" fmla="*/ 39 h 58"/>
                  <a:gd name="T12" fmla="*/ 12 w 57"/>
                  <a:gd name="T13" fmla="*/ 41 h 58"/>
                  <a:gd name="T14" fmla="*/ 13 w 57"/>
                  <a:gd name="T15" fmla="*/ 49 h 58"/>
                  <a:gd name="T16" fmla="*/ 16 w 57"/>
                  <a:gd name="T17" fmla="*/ 52 h 58"/>
                  <a:gd name="T18" fmla="*/ 17 w 57"/>
                  <a:gd name="T19" fmla="*/ 51 h 58"/>
                  <a:gd name="T20" fmla="*/ 18 w 57"/>
                  <a:gd name="T21" fmla="*/ 47 h 58"/>
                  <a:gd name="T22" fmla="*/ 20 w 57"/>
                  <a:gd name="T23" fmla="*/ 41 h 58"/>
                  <a:gd name="T24" fmla="*/ 24 w 57"/>
                  <a:gd name="T25" fmla="*/ 36 h 58"/>
                  <a:gd name="T26" fmla="*/ 26 w 57"/>
                  <a:gd name="T27" fmla="*/ 33 h 58"/>
                  <a:gd name="T28" fmla="*/ 22 w 57"/>
                  <a:gd name="T29" fmla="*/ 30 h 58"/>
                  <a:gd name="T30" fmla="*/ 19 w 57"/>
                  <a:gd name="T31" fmla="*/ 29 h 58"/>
                  <a:gd name="T32" fmla="*/ 16 w 57"/>
                  <a:gd name="T33" fmla="*/ 26 h 58"/>
                  <a:gd name="T34" fmla="*/ 12 w 57"/>
                  <a:gd name="T35" fmla="*/ 24 h 58"/>
                  <a:gd name="T36" fmla="*/ 8 w 57"/>
                  <a:gd name="T37" fmla="*/ 24 h 58"/>
                  <a:gd name="T38" fmla="*/ 6 w 57"/>
                  <a:gd name="T39" fmla="*/ 22 h 58"/>
                  <a:gd name="T40" fmla="*/ 6 w 57"/>
                  <a:gd name="T41" fmla="*/ 18 h 58"/>
                  <a:gd name="T42" fmla="*/ 4 w 57"/>
                  <a:gd name="T43" fmla="*/ 19 h 58"/>
                  <a:gd name="T44" fmla="*/ 6 w 57"/>
                  <a:gd name="T45" fmla="*/ 15 h 58"/>
                  <a:gd name="T46" fmla="*/ 9 w 57"/>
                  <a:gd name="T47" fmla="*/ 15 h 58"/>
                  <a:gd name="T48" fmla="*/ 11 w 57"/>
                  <a:gd name="T49" fmla="*/ 13 h 58"/>
                  <a:gd name="T50" fmla="*/ 15 w 57"/>
                  <a:gd name="T51" fmla="*/ 9 h 58"/>
                  <a:gd name="T52" fmla="*/ 16 w 57"/>
                  <a:gd name="T53" fmla="*/ 8 h 58"/>
                  <a:gd name="T54" fmla="*/ 21 w 57"/>
                  <a:gd name="T55" fmla="*/ 6 h 58"/>
                  <a:gd name="T56" fmla="*/ 17 w 57"/>
                  <a:gd name="T57" fmla="*/ 4 h 58"/>
                  <a:gd name="T58" fmla="*/ 16 w 57"/>
                  <a:gd name="T59" fmla="*/ 4 h 58"/>
                  <a:gd name="T60" fmla="*/ 24 w 57"/>
                  <a:gd name="T61" fmla="*/ 1 h 58"/>
                  <a:gd name="T62" fmla="*/ 27 w 57"/>
                  <a:gd name="T63" fmla="*/ 3 h 58"/>
                  <a:gd name="T64" fmla="*/ 41 w 57"/>
                  <a:gd name="T65" fmla="*/ 3 h 58"/>
                  <a:gd name="T66" fmla="*/ 39 w 57"/>
                  <a:gd name="T67" fmla="*/ 6 h 58"/>
                  <a:gd name="T68" fmla="*/ 42 w 57"/>
                  <a:gd name="T69" fmla="*/ 10 h 58"/>
                  <a:gd name="T70" fmla="*/ 44 w 57"/>
                  <a:gd name="T71" fmla="*/ 10 h 58"/>
                  <a:gd name="T72" fmla="*/ 46 w 57"/>
                  <a:gd name="T73" fmla="*/ 9 h 58"/>
                  <a:gd name="T74" fmla="*/ 48 w 57"/>
                  <a:gd name="T75" fmla="*/ 12 h 58"/>
                  <a:gd name="T76" fmla="*/ 50 w 57"/>
                  <a:gd name="T77" fmla="*/ 13 h 58"/>
                  <a:gd name="T78" fmla="*/ 47 w 57"/>
                  <a:gd name="T79" fmla="*/ 14 h 58"/>
                  <a:gd name="T80" fmla="*/ 44 w 57"/>
                  <a:gd name="T81" fmla="*/ 12 h 58"/>
                  <a:gd name="T82" fmla="*/ 40 w 57"/>
                  <a:gd name="T83" fmla="*/ 12 h 58"/>
                  <a:gd name="T84" fmla="*/ 36 w 57"/>
                  <a:gd name="T85" fmla="*/ 15 h 58"/>
                  <a:gd name="T86" fmla="*/ 34 w 57"/>
                  <a:gd name="T87" fmla="*/ 20 h 58"/>
                  <a:gd name="T88" fmla="*/ 36 w 57"/>
                  <a:gd name="T89" fmla="*/ 25 h 58"/>
                  <a:gd name="T90" fmla="*/ 40 w 57"/>
                  <a:gd name="T91" fmla="*/ 27 h 58"/>
                  <a:gd name="T92" fmla="*/ 45 w 57"/>
                  <a:gd name="T93" fmla="*/ 27 h 58"/>
                  <a:gd name="T94" fmla="*/ 47 w 57"/>
                  <a:gd name="T95" fmla="*/ 30 h 58"/>
                  <a:gd name="T96" fmla="*/ 47 w 57"/>
                  <a:gd name="T97" fmla="*/ 35 h 58"/>
                  <a:gd name="T98" fmla="*/ 47 w 57"/>
                  <a:gd name="T99" fmla="*/ 40 h 58"/>
                  <a:gd name="T100" fmla="*/ 50 w 57"/>
                  <a:gd name="T101" fmla="*/ 45 h 58"/>
                  <a:gd name="T102" fmla="*/ 53 w 57"/>
                  <a:gd name="T103" fmla="*/ 41 h 58"/>
                  <a:gd name="T104" fmla="*/ 56 w 57"/>
                  <a:gd name="T105" fmla="*/ 34 h 58"/>
                  <a:gd name="T106" fmla="*/ 56 w 57"/>
                  <a:gd name="T107" fmla="*/ 26 h 58"/>
                  <a:gd name="T108" fmla="*/ 54 w 57"/>
                  <a:gd name="T109" fmla="*/ 19 h 58"/>
                  <a:gd name="T110" fmla="*/ 52 w 57"/>
                  <a:gd name="T111" fmla="*/ 16 h 58"/>
                  <a:gd name="T112" fmla="*/ 55 w 57"/>
                  <a:gd name="T113" fmla="*/ 20 h 58"/>
                  <a:gd name="T114" fmla="*/ 39 w 57"/>
                  <a:gd name="T115" fmla="*/ 5 h 58"/>
                  <a:gd name="T116" fmla="*/ 37 w 57"/>
                  <a:gd name="T117" fmla="*/ 3 h 58"/>
                  <a:gd name="T118" fmla="*/ 38 w 57"/>
                  <a:gd name="T119" fmla="*/ 5 h 58"/>
                  <a:gd name="T120" fmla="*/ 36 w 57"/>
                  <a:gd name="T121" fmla="*/ 2 h 58"/>
                  <a:gd name="T122" fmla="*/ 54 w 57"/>
                  <a:gd name="T123" fmla="*/ 4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7" h="58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lose/>
                    <a:moveTo>
                      <a:pt x="2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lose/>
                    <a:moveTo>
                      <a:pt x="43" y="9"/>
                    </a:move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9"/>
                      <a:pt x="42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lose/>
                    <a:moveTo>
                      <a:pt x="55" y="19"/>
                    </a:moveTo>
                    <a:cubicBezTo>
                      <a:pt x="56" y="22"/>
                      <a:pt x="57" y="25"/>
                      <a:pt x="57" y="29"/>
                    </a:cubicBezTo>
                    <a:cubicBezTo>
                      <a:pt x="57" y="45"/>
                      <a:pt x="44" y="58"/>
                      <a:pt x="28" y="58"/>
                    </a:cubicBezTo>
                    <a:cubicBezTo>
                      <a:pt x="13" y="58"/>
                      <a:pt x="0" y="45"/>
                      <a:pt x="0" y="29"/>
                    </a:cubicBezTo>
                    <a:cubicBezTo>
                      <a:pt x="0" y="25"/>
                      <a:pt x="1" y="21"/>
                      <a:pt x="2" y="18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3"/>
                      <a:pt x="6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3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8"/>
                      <a:pt x="9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41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8"/>
                      <a:pt x="12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5" y="50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49"/>
                    </a:cubicBezTo>
                    <a:cubicBezTo>
                      <a:pt x="17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8" y="48"/>
                    </a:cubicBezTo>
                    <a:cubicBezTo>
                      <a:pt x="18" y="48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20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7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5" y="32"/>
                    </a:cubicBezTo>
                    <a:cubicBezTo>
                      <a:pt x="25" y="32"/>
                      <a:pt x="25" y="32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7" y="27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3" y="25"/>
                    </a:cubicBezTo>
                    <a:cubicBezTo>
                      <a:pt x="14" y="25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1" y="24"/>
                      <a:pt x="11" y="24"/>
                    </a:cubicBezTo>
                    <a:cubicBezTo>
                      <a:pt x="11" y="24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7" y="25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5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6" y="20"/>
                      <a:pt x="6" y="20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17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3"/>
                      <a:pt x="12" y="13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3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5" y="10"/>
                      <a:pt x="15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5"/>
                      <a:pt x="21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0" y="2"/>
                      <a:pt x="22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1"/>
                      <a:pt x="30" y="1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1"/>
                      <a:pt x="37" y="1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1" y="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3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9" y="8"/>
                      <a:pt x="39" y="8"/>
                      <a:pt x="39" y="9"/>
                    </a:cubicBezTo>
                    <a:cubicBezTo>
                      <a:pt x="39" y="9"/>
                      <a:pt x="39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2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0"/>
                      <a:pt x="47" y="10"/>
                      <a:pt x="47" y="10"/>
                    </a:cubicBezTo>
                    <a:cubicBezTo>
                      <a:pt x="47" y="10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7" y="8"/>
                    </a:cubicBezTo>
                    <a:cubicBezTo>
                      <a:pt x="47" y="8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9"/>
                      <a:pt x="48" y="9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4" y="21"/>
                      <a:pt x="34" y="21"/>
                    </a:cubicBezTo>
                    <a:cubicBezTo>
                      <a:pt x="34" y="21"/>
                      <a:pt x="34" y="21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5" y="22"/>
                    </a:cubicBezTo>
                    <a:cubicBezTo>
                      <a:pt x="35" y="22"/>
                      <a:pt x="35" y="22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6" y="23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4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6"/>
                      <a:pt x="37" y="26"/>
                    </a:cubicBezTo>
                    <a:cubicBezTo>
                      <a:pt x="37" y="26"/>
                      <a:pt x="37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6"/>
                      <a:pt x="42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7" y="28"/>
                      <a:pt x="47" y="28"/>
                    </a:cubicBezTo>
                    <a:cubicBezTo>
                      <a:pt x="47" y="28"/>
                      <a:pt x="46" y="28"/>
                      <a:pt x="46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8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30"/>
                      <a:pt x="46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2"/>
                      <a:pt x="47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5"/>
                      <a:pt x="47" y="35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1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3"/>
                      <a:pt x="47" y="43"/>
                      <a:pt x="47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5"/>
                      <a:pt x="47" y="45"/>
                    </a:cubicBezTo>
                    <a:cubicBezTo>
                      <a:pt x="47" y="45"/>
                      <a:pt x="47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46"/>
                      <a:pt x="47" y="46"/>
                      <a:pt x="47" y="46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7" y="46"/>
                      <a:pt x="48" y="46"/>
                      <a:pt x="48" y="46"/>
                    </a:cubicBezTo>
                    <a:cubicBezTo>
                      <a:pt x="48" y="46"/>
                      <a:pt x="48" y="46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1" y="42"/>
                      <a:pt x="51" y="42"/>
                    </a:cubicBezTo>
                    <a:cubicBezTo>
                      <a:pt x="51" y="42"/>
                      <a:pt x="51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3" y="41"/>
                      <a:pt x="53" y="41"/>
                    </a:cubicBezTo>
                    <a:cubicBezTo>
                      <a:pt x="53" y="41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4" y="39"/>
                      <a:pt x="54" y="39"/>
                    </a:cubicBezTo>
                    <a:cubicBezTo>
                      <a:pt x="54" y="39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7"/>
                      <a:pt x="54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3"/>
                      <a:pt x="56" y="33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1" y="16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2" y="15"/>
                      <a:pt x="52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2"/>
                    </a:cubicBezTo>
                    <a:cubicBezTo>
                      <a:pt x="55" y="22"/>
                      <a:pt x="55" y="22"/>
                      <a:pt x="56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1"/>
                      <a:pt x="55" y="20"/>
                      <a:pt x="55" y="20"/>
                    </a:cubicBezTo>
                    <a:cubicBezTo>
                      <a:pt x="55" y="19"/>
                      <a:pt x="55" y="19"/>
                      <a:pt x="55" y="19"/>
                    </a:cubicBezTo>
                    <a:close/>
                    <a:moveTo>
                      <a:pt x="39" y="3"/>
                    </a:moveTo>
                    <a:cubicBezTo>
                      <a:pt x="39" y="3"/>
                      <a:pt x="39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9" y="3"/>
                      <a:pt x="39" y="3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lose/>
                    <a:moveTo>
                      <a:pt x="37" y="3"/>
                    </a:move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2"/>
                      <a:pt x="38" y="2"/>
                    </a:cubicBezTo>
                    <a:cubicBezTo>
                      <a:pt x="38" y="2"/>
                      <a:pt x="38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lose/>
                    <a:moveTo>
                      <a:pt x="55" y="38"/>
                    </a:moveTo>
                    <a:cubicBezTo>
                      <a:pt x="56" y="38"/>
                      <a:pt x="56" y="38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4" y="40"/>
                      <a:pt x="54" y="41"/>
                      <a:pt x="54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5" y="41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8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73480" tIns="36740" rIns="73480" bIns="36740" numCol="1" anchor="t" anchorCtr="0" compatLnSpc="1"/>
              <a:lstStyle/>
              <a:p>
                <a:pPr defTabSz="1007110"/>
                <a:endParaRPr lang="zh-CN" altLang="en-US" sz="3200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稻壳儿佳誉设计_1"/>
          <p:cNvSpPr/>
          <p:nvPr/>
        </p:nvSpPr>
        <p:spPr>
          <a:xfrm>
            <a:off x="-12700" y="1450624"/>
            <a:ext cx="12192000" cy="3070576"/>
          </a:xfrm>
          <a:prstGeom prst="rect">
            <a:avLst/>
          </a:prstGeom>
          <a:gradFill>
            <a:gsLst>
              <a:gs pos="0">
                <a:srgbClr val="061D42"/>
              </a:gs>
              <a:gs pos="67000">
                <a:srgbClr val="06398B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稻壳儿佳誉设计_2"/>
          <p:cNvSpPr txBox="1"/>
          <p:nvPr/>
        </p:nvSpPr>
        <p:spPr>
          <a:xfrm>
            <a:off x="4554675" y="3238966"/>
            <a:ext cx="3057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07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欢迎大家批评指正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稻壳儿佳誉设计_4"/>
          <p:cNvSpPr/>
          <p:nvPr/>
        </p:nvSpPr>
        <p:spPr>
          <a:xfrm>
            <a:off x="2087691" y="1970431"/>
            <a:ext cx="7991217" cy="923330"/>
          </a:xfrm>
          <a:prstGeom prst="roundRect">
            <a:avLst>
              <a:gd name="adj" fmla="val 4227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7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稻壳儿佳誉设计_5"/>
          <p:cNvSpPr txBox="1"/>
          <p:nvPr/>
        </p:nvSpPr>
        <p:spPr>
          <a:xfrm>
            <a:off x="2343251" y="1970431"/>
            <a:ext cx="7480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07110"/>
            <a:r>
              <a:rPr lang="zh-CN" altLang="en-US" sz="5400" b="1" dirty="0">
                <a:solidFill>
                  <a:prstClr val="black"/>
                </a:solidFill>
                <a:latin typeface="方正粗圆简体" pitchFamily="2" charset="-122"/>
                <a:ea typeface="方正粗圆简体" pitchFamily="2" charset="-122"/>
              </a:rPr>
              <a:t>感谢</a:t>
            </a:r>
            <a:r>
              <a:rPr lang="zh-CN" altLang="en-US" sz="5400" b="1" dirty="0" smtClean="0">
                <a:solidFill>
                  <a:prstClr val="black"/>
                </a:solidFill>
                <a:latin typeface="方正粗圆简体" pitchFamily="2" charset="-122"/>
                <a:ea typeface="方正粗圆简体" pitchFamily="2" charset="-122"/>
              </a:rPr>
              <a:t>大家观看</a:t>
            </a:r>
            <a:endParaRPr lang="zh-CN" altLang="en-US" sz="5400" b="1" dirty="0">
              <a:solidFill>
                <a:prstClr val="black"/>
              </a:solidFill>
              <a:latin typeface="方正粗圆简体" pitchFamily="2" charset="-122"/>
              <a:ea typeface="方正粗圆简体" pitchFamily="2" charset="-122"/>
            </a:endParaRPr>
          </a:p>
        </p:txBody>
      </p:sp>
      <p:grpSp>
        <p:nvGrpSpPr>
          <p:cNvPr id="43" name="稻壳儿佳誉设计_6"/>
          <p:cNvGrpSpPr/>
          <p:nvPr/>
        </p:nvGrpSpPr>
        <p:grpSpPr>
          <a:xfrm>
            <a:off x="0" y="6420912"/>
            <a:ext cx="2317827" cy="330556"/>
            <a:chOff x="4669959" y="5323765"/>
            <a:chExt cx="2317827" cy="330556"/>
          </a:xfrm>
        </p:grpSpPr>
        <p:grpSp>
          <p:nvGrpSpPr>
            <p:cNvPr id="44" name="组合 43"/>
            <p:cNvGrpSpPr/>
            <p:nvPr/>
          </p:nvGrpSpPr>
          <p:grpSpPr>
            <a:xfrm>
              <a:off x="5946987" y="5323765"/>
              <a:ext cx="330560" cy="330556"/>
              <a:chOff x="5196486" y="5946187"/>
              <a:chExt cx="305647" cy="305644"/>
            </a:xfrm>
          </p:grpSpPr>
          <p:grpSp>
            <p:nvGrpSpPr>
              <p:cNvPr id="60" name="组合 64"/>
              <p:cNvGrpSpPr/>
              <p:nvPr/>
            </p:nvGrpSpPr>
            <p:grpSpPr>
              <a:xfrm>
                <a:off x="5196486" y="5946187"/>
                <a:ext cx="305647" cy="305644"/>
                <a:chOff x="1517330" y="1125257"/>
                <a:chExt cx="2204282" cy="2204282"/>
              </a:xfrm>
            </p:grpSpPr>
            <p:sp>
              <p:nvSpPr>
                <p:cNvPr id="62" name="椭圆 61"/>
                <p:cNvSpPr/>
                <p:nvPr/>
              </p:nvSpPr>
              <p:spPr>
                <a:xfrm>
                  <a:off x="1517330" y="1125257"/>
                  <a:ext cx="2204282" cy="2204282"/>
                </a:xfrm>
                <a:prstGeom prst="ellipse">
                  <a:avLst/>
                </a:prstGeom>
                <a:gradFill>
                  <a:gsLst>
                    <a:gs pos="0">
                      <a:srgbClr val="EBEBEB"/>
                    </a:gs>
                    <a:gs pos="100000">
                      <a:srgbClr val="FEFEFE"/>
                    </a:gs>
                  </a:gsLst>
                  <a:lin ang="7530000" scaled="0"/>
                </a:gradFill>
                <a:ln w="12700">
                  <a:solidFill>
                    <a:schemeClr val="bg1"/>
                  </a:solidFill>
                </a:ln>
                <a:effectLst>
                  <a:outerShdw blurRad="165100" dist="139700" dir="7800000" sx="74000" sy="74000" algn="tr" rotWithShape="0">
                    <a:prstClr val="black">
                      <a:alpha val="5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>
                  <a:off x="1719372" y="1327298"/>
                  <a:ext cx="1800200" cy="1800200"/>
                </a:xfrm>
                <a:prstGeom prst="ellipse">
                  <a:avLst/>
                </a:prstGeom>
                <a:solidFill>
                  <a:srgbClr val="063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61" name="Freeform 44"/>
              <p:cNvSpPr>
                <a:spLocks noEditPoints="1"/>
              </p:cNvSpPr>
              <p:nvPr/>
            </p:nvSpPr>
            <p:spPr bwMode="auto">
              <a:xfrm>
                <a:off x="5276888" y="6030324"/>
                <a:ext cx="170620" cy="137369"/>
              </a:xfrm>
              <a:custGeom>
                <a:avLst/>
                <a:gdLst>
                  <a:gd name="T0" fmla="*/ 41 w 62"/>
                  <a:gd name="T1" fmla="*/ 31 h 54"/>
                  <a:gd name="T2" fmla="*/ 34 w 62"/>
                  <a:gd name="T3" fmla="*/ 23 h 54"/>
                  <a:gd name="T4" fmla="*/ 33 w 62"/>
                  <a:gd name="T5" fmla="*/ 17 h 54"/>
                  <a:gd name="T6" fmla="*/ 30 w 62"/>
                  <a:gd name="T7" fmla="*/ 20 h 54"/>
                  <a:gd name="T8" fmla="*/ 23 w 62"/>
                  <a:gd name="T9" fmla="*/ 13 h 54"/>
                  <a:gd name="T10" fmla="*/ 18 w 62"/>
                  <a:gd name="T11" fmla="*/ 17 h 54"/>
                  <a:gd name="T12" fmla="*/ 7 w 62"/>
                  <a:gd name="T13" fmla="*/ 17 h 54"/>
                  <a:gd name="T14" fmla="*/ 7 w 62"/>
                  <a:gd name="T15" fmla="*/ 23 h 54"/>
                  <a:gd name="T16" fmla="*/ 0 w 62"/>
                  <a:gd name="T17" fmla="*/ 31 h 54"/>
                  <a:gd name="T18" fmla="*/ 4 w 62"/>
                  <a:gd name="T19" fmla="*/ 36 h 54"/>
                  <a:gd name="T20" fmla="*/ 4 w 62"/>
                  <a:gd name="T21" fmla="*/ 46 h 54"/>
                  <a:gd name="T22" fmla="*/ 10 w 62"/>
                  <a:gd name="T23" fmla="*/ 47 h 54"/>
                  <a:gd name="T24" fmla="*/ 18 w 62"/>
                  <a:gd name="T25" fmla="*/ 54 h 54"/>
                  <a:gd name="T26" fmla="*/ 23 w 62"/>
                  <a:gd name="T27" fmla="*/ 50 h 54"/>
                  <a:gd name="T28" fmla="*/ 32 w 62"/>
                  <a:gd name="T29" fmla="*/ 48 h 54"/>
                  <a:gd name="T30" fmla="*/ 37 w 62"/>
                  <a:gd name="T31" fmla="*/ 46 h 54"/>
                  <a:gd name="T32" fmla="*/ 37 w 62"/>
                  <a:gd name="T33" fmla="*/ 36 h 54"/>
                  <a:gd name="T34" fmla="*/ 32 w 62"/>
                  <a:gd name="T35" fmla="*/ 38 h 54"/>
                  <a:gd name="T36" fmla="*/ 20 w 62"/>
                  <a:gd name="T37" fmla="*/ 46 h 54"/>
                  <a:gd name="T38" fmla="*/ 20 w 62"/>
                  <a:gd name="T39" fmla="*/ 21 h 54"/>
                  <a:gd name="T40" fmla="*/ 33 w 62"/>
                  <a:gd name="T41" fmla="*/ 33 h 54"/>
                  <a:gd name="T42" fmla="*/ 58 w 62"/>
                  <a:gd name="T43" fmla="*/ 35 h 54"/>
                  <a:gd name="T44" fmla="*/ 62 w 62"/>
                  <a:gd name="T45" fmla="*/ 38 h 54"/>
                  <a:gd name="T46" fmla="*/ 60 w 62"/>
                  <a:gd name="T47" fmla="*/ 41 h 54"/>
                  <a:gd name="T48" fmla="*/ 59 w 62"/>
                  <a:gd name="T49" fmla="*/ 46 h 54"/>
                  <a:gd name="T50" fmla="*/ 56 w 62"/>
                  <a:gd name="T51" fmla="*/ 47 h 54"/>
                  <a:gd name="T52" fmla="*/ 52 w 62"/>
                  <a:gd name="T53" fmla="*/ 50 h 54"/>
                  <a:gd name="T54" fmla="*/ 50 w 62"/>
                  <a:gd name="T55" fmla="*/ 48 h 54"/>
                  <a:gd name="T56" fmla="*/ 45 w 62"/>
                  <a:gd name="T57" fmla="*/ 48 h 54"/>
                  <a:gd name="T58" fmla="*/ 44 w 62"/>
                  <a:gd name="T59" fmla="*/ 45 h 54"/>
                  <a:gd name="T60" fmla="*/ 41 w 62"/>
                  <a:gd name="T61" fmla="*/ 41 h 54"/>
                  <a:gd name="T62" fmla="*/ 43 w 62"/>
                  <a:gd name="T63" fmla="*/ 39 h 54"/>
                  <a:gd name="T64" fmla="*/ 43 w 62"/>
                  <a:gd name="T65" fmla="*/ 33 h 54"/>
                  <a:gd name="T66" fmla="*/ 46 w 62"/>
                  <a:gd name="T67" fmla="*/ 33 h 54"/>
                  <a:gd name="T68" fmla="*/ 50 w 62"/>
                  <a:gd name="T69" fmla="*/ 29 h 54"/>
                  <a:gd name="T70" fmla="*/ 52 w 62"/>
                  <a:gd name="T71" fmla="*/ 31 h 54"/>
                  <a:gd name="T72" fmla="*/ 58 w 62"/>
                  <a:gd name="T73" fmla="*/ 31 h 54"/>
                  <a:gd name="T74" fmla="*/ 58 w 62"/>
                  <a:gd name="T75" fmla="*/ 35 h 54"/>
                  <a:gd name="T76" fmla="*/ 57 w 62"/>
                  <a:gd name="T77" fmla="*/ 40 h 54"/>
                  <a:gd name="T78" fmla="*/ 45 w 62"/>
                  <a:gd name="T79" fmla="*/ 40 h 54"/>
                  <a:gd name="T80" fmla="*/ 51 w 62"/>
                  <a:gd name="T81" fmla="*/ 46 h 54"/>
                  <a:gd name="T82" fmla="*/ 62 w 62"/>
                  <a:gd name="T83" fmla="*/ 12 h 54"/>
                  <a:gd name="T84" fmla="*/ 59 w 62"/>
                  <a:gd name="T85" fmla="*/ 15 h 54"/>
                  <a:gd name="T86" fmla="*/ 59 w 62"/>
                  <a:gd name="T87" fmla="*/ 22 h 54"/>
                  <a:gd name="T88" fmla="*/ 55 w 62"/>
                  <a:gd name="T89" fmla="*/ 23 h 54"/>
                  <a:gd name="T90" fmla="*/ 50 w 62"/>
                  <a:gd name="T91" fmla="*/ 28 h 54"/>
                  <a:gd name="T92" fmla="*/ 46 w 62"/>
                  <a:gd name="T93" fmla="*/ 25 h 54"/>
                  <a:gd name="T94" fmla="*/ 39 w 62"/>
                  <a:gd name="T95" fmla="*/ 25 h 54"/>
                  <a:gd name="T96" fmla="*/ 39 w 62"/>
                  <a:gd name="T97" fmla="*/ 20 h 54"/>
                  <a:gd name="T98" fmla="*/ 34 w 62"/>
                  <a:gd name="T99" fmla="*/ 15 h 54"/>
                  <a:gd name="T100" fmla="*/ 37 w 62"/>
                  <a:gd name="T101" fmla="*/ 12 h 54"/>
                  <a:gd name="T102" fmla="*/ 37 w 62"/>
                  <a:gd name="T103" fmla="*/ 5 h 54"/>
                  <a:gd name="T104" fmla="*/ 41 w 62"/>
                  <a:gd name="T105" fmla="*/ 5 h 54"/>
                  <a:gd name="T106" fmla="*/ 46 w 62"/>
                  <a:gd name="T107" fmla="*/ 0 h 54"/>
                  <a:gd name="T108" fmla="*/ 49 w 62"/>
                  <a:gd name="T109" fmla="*/ 3 h 54"/>
                  <a:gd name="T110" fmla="*/ 56 w 62"/>
                  <a:gd name="T111" fmla="*/ 3 h 54"/>
                  <a:gd name="T112" fmla="*/ 57 w 62"/>
                  <a:gd name="T113" fmla="*/ 7 h 54"/>
                  <a:gd name="T114" fmla="*/ 48 w 62"/>
                  <a:gd name="T115" fmla="*/ 22 h 54"/>
                  <a:gd name="T116" fmla="*/ 40 w 62"/>
                  <a:gd name="T117" fmla="*/ 14 h 54"/>
                  <a:gd name="T118" fmla="*/ 56 w 62"/>
                  <a:gd name="T119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2" h="54">
                    <a:moveTo>
                      <a:pt x="41" y="36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7" y="28"/>
                      <a:pt x="36" y="25"/>
                      <a:pt x="34" y="23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26" y="17"/>
                      <a:pt x="23" y="17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5" y="17"/>
                      <a:pt x="12" y="18"/>
                      <a:pt x="10" y="20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5" y="26"/>
                      <a:pt x="4" y="28"/>
                      <a:pt x="4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9"/>
                      <a:pt x="5" y="41"/>
                      <a:pt x="7" y="44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2" y="49"/>
                      <a:pt x="15" y="50"/>
                      <a:pt x="18" y="50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6" y="50"/>
                      <a:pt x="28" y="49"/>
                      <a:pt x="31" y="47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6" y="41"/>
                      <a:pt x="37" y="39"/>
                      <a:pt x="37" y="36"/>
                    </a:cubicBezTo>
                    <a:cubicBezTo>
                      <a:pt x="41" y="36"/>
                      <a:pt x="41" y="36"/>
                      <a:pt x="41" y="36"/>
                    </a:cubicBezTo>
                    <a:close/>
                    <a:moveTo>
                      <a:pt x="32" y="38"/>
                    </a:moveTo>
                    <a:cubicBezTo>
                      <a:pt x="32" y="38"/>
                      <a:pt x="32" y="38"/>
                      <a:pt x="32" y="38"/>
                    </a:cubicBezTo>
                    <a:cubicBezTo>
                      <a:pt x="30" y="43"/>
                      <a:pt x="26" y="46"/>
                      <a:pt x="20" y="46"/>
                    </a:cubicBezTo>
                    <a:cubicBezTo>
                      <a:pt x="14" y="46"/>
                      <a:pt x="8" y="40"/>
                      <a:pt x="8" y="33"/>
                    </a:cubicBezTo>
                    <a:cubicBezTo>
                      <a:pt x="8" y="27"/>
                      <a:pt x="14" y="21"/>
                      <a:pt x="20" y="21"/>
                    </a:cubicBezTo>
                    <a:cubicBezTo>
                      <a:pt x="26" y="21"/>
                      <a:pt x="30" y="24"/>
                      <a:pt x="32" y="29"/>
                    </a:cubicBezTo>
                    <a:cubicBezTo>
                      <a:pt x="32" y="30"/>
                      <a:pt x="33" y="32"/>
                      <a:pt x="33" y="33"/>
                    </a:cubicBezTo>
                    <a:cubicBezTo>
                      <a:pt x="33" y="35"/>
                      <a:pt x="32" y="37"/>
                      <a:pt x="32" y="38"/>
                    </a:cubicBezTo>
                    <a:close/>
                    <a:moveTo>
                      <a:pt x="58" y="35"/>
                    </a:moveTo>
                    <a:cubicBezTo>
                      <a:pt x="59" y="36"/>
                      <a:pt x="59" y="37"/>
                      <a:pt x="60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0" y="41"/>
                      <a:pt x="60" y="41"/>
                      <a:pt x="60" y="41"/>
                    </a:cubicBezTo>
                    <a:cubicBezTo>
                      <a:pt x="59" y="42"/>
                      <a:pt x="59" y="44"/>
                      <a:pt x="58" y="45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5" y="47"/>
                      <a:pt x="54" y="48"/>
                      <a:pt x="52" y="48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49" y="48"/>
                      <a:pt x="47" y="47"/>
                      <a:pt x="46" y="47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2"/>
                      <a:pt x="43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39"/>
                      <a:pt x="41" y="39"/>
                      <a:pt x="41" y="39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3" y="37"/>
                      <a:pt x="43" y="36"/>
                      <a:pt x="44" y="35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7" y="32"/>
                      <a:pt x="48" y="32"/>
                      <a:pt x="50" y="31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4" y="32"/>
                      <a:pt x="55" y="32"/>
                      <a:pt x="56" y="33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5"/>
                      <a:pt x="58" y="35"/>
                      <a:pt x="58" y="35"/>
                    </a:cubicBezTo>
                    <a:close/>
                    <a:moveTo>
                      <a:pt x="51" y="46"/>
                    </a:moveTo>
                    <a:cubicBezTo>
                      <a:pt x="55" y="46"/>
                      <a:pt x="57" y="43"/>
                      <a:pt x="57" y="40"/>
                    </a:cubicBezTo>
                    <a:cubicBezTo>
                      <a:pt x="57" y="36"/>
                      <a:pt x="55" y="34"/>
                      <a:pt x="51" y="34"/>
                    </a:cubicBezTo>
                    <a:cubicBezTo>
                      <a:pt x="48" y="34"/>
                      <a:pt x="45" y="36"/>
                      <a:pt x="45" y="40"/>
                    </a:cubicBezTo>
                    <a:cubicBezTo>
                      <a:pt x="45" y="43"/>
                      <a:pt x="48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lose/>
                    <a:moveTo>
                      <a:pt x="59" y="12"/>
                    </a:moveTo>
                    <a:cubicBezTo>
                      <a:pt x="62" y="12"/>
                      <a:pt x="62" y="12"/>
                      <a:pt x="62" y="12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7"/>
                      <a:pt x="58" y="19"/>
                      <a:pt x="57" y="20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3" y="24"/>
                      <a:pt x="51" y="25"/>
                      <a:pt x="50" y="25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4" y="25"/>
                      <a:pt x="43" y="24"/>
                      <a:pt x="41" y="23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8" y="19"/>
                      <a:pt x="37" y="17"/>
                      <a:pt x="37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0"/>
                      <a:pt x="38" y="9"/>
                      <a:pt x="39" y="7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3" y="4"/>
                      <a:pt x="44" y="3"/>
                      <a:pt x="46" y="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1" y="3"/>
                      <a:pt x="53" y="4"/>
                      <a:pt x="54" y="5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8" y="8"/>
                      <a:pt x="59" y="10"/>
                      <a:pt x="59" y="12"/>
                    </a:cubicBezTo>
                    <a:close/>
                    <a:moveTo>
                      <a:pt x="48" y="22"/>
                    </a:moveTo>
                    <a:cubicBezTo>
                      <a:pt x="48" y="22"/>
                      <a:pt x="48" y="22"/>
                      <a:pt x="48" y="22"/>
                    </a:cubicBezTo>
                    <a:cubicBezTo>
                      <a:pt x="43" y="22"/>
                      <a:pt x="40" y="18"/>
                      <a:pt x="40" y="14"/>
                    </a:cubicBezTo>
                    <a:cubicBezTo>
                      <a:pt x="40" y="9"/>
                      <a:pt x="43" y="6"/>
                      <a:pt x="48" y="6"/>
                    </a:cubicBezTo>
                    <a:cubicBezTo>
                      <a:pt x="52" y="6"/>
                      <a:pt x="56" y="9"/>
                      <a:pt x="56" y="14"/>
                    </a:cubicBezTo>
                    <a:cubicBezTo>
                      <a:pt x="56" y="18"/>
                      <a:pt x="52" y="22"/>
                      <a:pt x="48" y="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73480" tIns="36740" rIns="73480" bIns="36740" numCol="1" anchor="t" anchorCtr="0" compatLnSpc="1"/>
              <a:lstStyle/>
              <a:p>
                <a:pPr defTabSz="1007110"/>
                <a:endParaRPr lang="zh-CN" altLang="en-US" sz="320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6657226" y="5323765"/>
              <a:ext cx="330560" cy="330556"/>
              <a:chOff x="5638883" y="5946187"/>
              <a:chExt cx="305647" cy="305644"/>
            </a:xfrm>
          </p:grpSpPr>
          <p:grpSp>
            <p:nvGrpSpPr>
              <p:cNvPr id="56" name="组合 69"/>
              <p:cNvGrpSpPr/>
              <p:nvPr/>
            </p:nvGrpSpPr>
            <p:grpSpPr>
              <a:xfrm>
                <a:off x="5638883" y="5946187"/>
                <a:ext cx="305647" cy="305644"/>
                <a:chOff x="1517330" y="1125257"/>
                <a:chExt cx="2204282" cy="2204282"/>
              </a:xfrm>
            </p:grpSpPr>
            <p:sp>
              <p:nvSpPr>
                <p:cNvPr id="58" name="椭圆 57"/>
                <p:cNvSpPr/>
                <p:nvPr/>
              </p:nvSpPr>
              <p:spPr>
                <a:xfrm>
                  <a:off x="1517330" y="1125257"/>
                  <a:ext cx="2204282" cy="2204282"/>
                </a:xfrm>
                <a:prstGeom prst="ellipse">
                  <a:avLst/>
                </a:prstGeom>
                <a:gradFill>
                  <a:gsLst>
                    <a:gs pos="0">
                      <a:srgbClr val="EBEBEB"/>
                    </a:gs>
                    <a:gs pos="100000">
                      <a:srgbClr val="FEFEFE"/>
                    </a:gs>
                  </a:gsLst>
                  <a:lin ang="7530000" scaled="0"/>
                </a:gradFill>
                <a:ln w="12700">
                  <a:solidFill>
                    <a:schemeClr val="bg1"/>
                  </a:solidFill>
                </a:ln>
                <a:effectLst>
                  <a:outerShdw blurRad="165100" dist="139700" dir="7800000" sx="74000" sy="74000" algn="tr" rotWithShape="0">
                    <a:prstClr val="black">
                      <a:alpha val="5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>
                  <a:off x="1719372" y="1327298"/>
                  <a:ext cx="1800200" cy="1800200"/>
                </a:xfrm>
                <a:prstGeom prst="ellipse">
                  <a:avLst/>
                </a:prstGeom>
                <a:solidFill>
                  <a:srgbClr val="063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57" name="Freeform 6"/>
              <p:cNvSpPr>
                <a:spLocks noEditPoints="1"/>
              </p:cNvSpPr>
              <p:nvPr/>
            </p:nvSpPr>
            <p:spPr bwMode="auto">
              <a:xfrm>
                <a:off x="5694390" y="6035130"/>
                <a:ext cx="194632" cy="113061"/>
              </a:xfrm>
              <a:custGeom>
                <a:avLst/>
                <a:gdLst>
                  <a:gd name="T0" fmla="*/ 107 w 165"/>
                  <a:gd name="T1" fmla="*/ 104 h 104"/>
                  <a:gd name="T2" fmla="*/ 124 w 165"/>
                  <a:gd name="T3" fmla="*/ 104 h 104"/>
                  <a:gd name="T4" fmla="*/ 124 w 165"/>
                  <a:gd name="T5" fmla="*/ 45 h 104"/>
                  <a:gd name="T6" fmla="*/ 107 w 165"/>
                  <a:gd name="T7" fmla="*/ 61 h 104"/>
                  <a:gd name="T8" fmla="*/ 107 w 165"/>
                  <a:gd name="T9" fmla="*/ 104 h 104"/>
                  <a:gd name="T10" fmla="*/ 132 w 165"/>
                  <a:gd name="T11" fmla="*/ 104 h 104"/>
                  <a:gd name="T12" fmla="*/ 149 w 165"/>
                  <a:gd name="T13" fmla="*/ 104 h 104"/>
                  <a:gd name="T14" fmla="*/ 149 w 165"/>
                  <a:gd name="T15" fmla="*/ 22 h 104"/>
                  <a:gd name="T16" fmla="*/ 132 w 165"/>
                  <a:gd name="T17" fmla="*/ 38 h 104"/>
                  <a:gd name="T18" fmla="*/ 132 w 165"/>
                  <a:gd name="T19" fmla="*/ 104 h 104"/>
                  <a:gd name="T20" fmla="*/ 161 w 165"/>
                  <a:gd name="T21" fmla="*/ 0 h 104"/>
                  <a:gd name="T22" fmla="*/ 164 w 165"/>
                  <a:gd name="T23" fmla="*/ 4 h 104"/>
                  <a:gd name="T24" fmla="*/ 164 w 165"/>
                  <a:gd name="T25" fmla="*/ 5 h 104"/>
                  <a:gd name="T26" fmla="*/ 161 w 165"/>
                  <a:gd name="T27" fmla="*/ 15 h 104"/>
                  <a:gd name="T28" fmla="*/ 161 w 165"/>
                  <a:gd name="T29" fmla="*/ 16 h 104"/>
                  <a:gd name="T30" fmla="*/ 156 w 165"/>
                  <a:gd name="T31" fmla="*/ 17 h 104"/>
                  <a:gd name="T32" fmla="*/ 155 w 165"/>
                  <a:gd name="T33" fmla="*/ 17 h 104"/>
                  <a:gd name="T34" fmla="*/ 153 w 165"/>
                  <a:gd name="T35" fmla="*/ 14 h 104"/>
                  <a:gd name="T36" fmla="*/ 103 w 165"/>
                  <a:gd name="T37" fmla="*/ 61 h 104"/>
                  <a:gd name="T38" fmla="*/ 87 w 165"/>
                  <a:gd name="T39" fmla="*/ 44 h 104"/>
                  <a:gd name="T40" fmla="*/ 74 w 165"/>
                  <a:gd name="T41" fmla="*/ 30 h 104"/>
                  <a:gd name="T42" fmla="*/ 3 w 165"/>
                  <a:gd name="T43" fmla="*/ 96 h 104"/>
                  <a:gd name="T44" fmla="*/ 0 w 165"/>
                  <a:gd name="T45" fmla="*/ 93 h 104"/>
                  <a:gd name="T46" fmla="*/ 74 w 165"/>
                  <a:gd name="T47" fmla="*/ 24 h 104"/>
                  <a:gd name="T48" fmla="*/ 87 w 165"/>
                  <a:gd name="T49" fmla="*/ 37 h 104"/>
                  <a:gd name="T50" fmla="*/ 103 w 165"/>
                  <a:gd name="T51" fmla="*/ 55 h 104"/>
                  <a:gd name="T52" fmla="*/ 150 w 165"/>
                  <a:gd name="T53" fmla="*/ 11 h 104"/>
                  <a:gd name="T54" fmla="*/ 148 w 165"/>
                  <a:gd name="T55" fmla="*/ 9 h 104"/>
                  <a:gd name="T56" fmla="*/ 147 w 165"/>
                  <a:gd name="T57" fmla="*/ 8 h 104"/>
                  <a:gd name="T58" fmla="*/ 149 w 165"/>
                  <a:gd name="T59" fmla="*/ 3 h 104"/>
                  <a:gd name="T60" fmla="*/ 150 w 165"/>
                  <a:gd name="T61" fmla="*/ 3 h 104"/>
                  <a:gd name="T62" fmla="*/ 160 w 165"/>
                  <a:gd name="T63" fmla="*/ 1 h 104"/>
                  <a:gd name="T64" fmla="*/ 161 w 165"/>
                  <a:gd name="T65" fmla="*/ 0 h 104"/>
                  <a:gd name="T66" fmla="*/ 7 w 165"/>
                  <a:gd name="T67" fmla="*/ 104 h 104"/>
                  <a:gd name="T68" fmla="*/ 24 w 165"/>
                  <a:gd name="T69" fmla="*/ 104 h 104"/>
                  <a:gd name="T70" fmla="*/ 24 w 165"/>
                  <a:gd name="T71" fmla="*/ 81 h 104"/>
                  <a:gd name="T72" fmla="*/ 7 w 165"/>
                  <a:gd name="T73" fmla="*/ 97 h 104"/>
                  <a:gd name="T74" fmla="*/ 7 w 165"/>
                  <a:gd name="T75" fmla="*/ 104 h 104"/>
                  <a:gd name="T76" fmla="*/ 32 w 165"/>
                  <a:gd name="T77" fmla="*/ 104 h 104"/>
                  <a:gd name="T78" fmla="*/ 49 w 165"/>
                  <a:gd name="T79" fmla="*/ 104 h 104"/>
                  <a:gd name="T80" fmla="*/ 49 w 165"/>
                  <a:gd name="T81" fmla="*/ 58 h 104"/>
                  <a:gd name="T82" fmla="*/ 32 w 165"/>
                  <a:gd name="T83" fmla="*/ 74 h 104"/>
                  <a:gd name="T84" fmla="*/ 32 w 165"/>
                  <a:gd name="T85" fmla="*/ 104 h 104"/>
                  <a:gd name="T86" fmla="*/ 57 w 165"/>
                  <a:gd name="T87" fmla="*/ 50 h 104"/>
                  <a:gd name="T88" fmla="*/ 57 w 165"/>
                  <a:gd name="T89" fmla="*/ 104 h 104"/>
                  <a:gd name="T90" fmla="*/ 74 w 165"/>
                  <a:gd name="T91" fmla="*/ 104 h 104"/>
                  <a:gd name="T92" fmla="*/ 74 w 165"/>
                  <a:gd name="T93" fmla="*/ 34 h 104"/>
                  <a:gd name="T94" fmla="*/ 74 w 165"/>
                  <a:gd name="T95" fmla="*/ 34 h 104"/>
                  <a:gd name="T96" fmla="*/ 57 w 165"/>
                  <a:gd name="T97" fmla="*/ 50 h 104"/>
                  <a:gd name="T98" fmla="*/ 82 w 165"/>
                  <a:gd name="T99" fmla="*/ 43 h 104"/>
                  <a:gd name="T100" fmla="*/ 82 w 165"/>
                  <a:gd name="T101" fmla="*/ 104 h 104"/>
                  <a:gd name="T102" fmla="*/ 87 w 165"/>
                  <a:gd name="T103" fmla="*/ 104 h 104"/>
                  <a:gd name="T104" fmla="*/ 99 w 165"/>
                  <a:gd name="T105" fmla="*/ 104 h 104"/>
                  <a:gd name="T106" fmla="*/ 99 w 165"/>
                  <a:gd name="T107" fmla="*/ 61 h 104"/>
                  <a:gd name="T108" fmla="*/ 87 w 165"/>
                  <a:gd name="T109" fmla="*/ 48 h 104"/>
                  <a:gd name="T110" fmla="*/ 82 w 165"/>
                  <a:gd name="T111" fmla="*/ 4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104">
                    <a:moveTo>
                      <a:pt x="107" y="104"/>
                    </a:moveTo>
                    <a:cubicBezTo>
                      <a:pt x="124" y="104"/>
                      <a:pt x="124" y="104"/>
                      <a:pt x="124" y="104"/>
                    </a:cubicBezTo>
                    <a:cubicBezTo>
                      <a:pt x="124" y="45"/>
                      <a:pt x="124" y="45"/>
                      <a:pt x="124" y="45"/>
                    </a:cubicBezTo>
                    <a:cubicBezTo>
                      <a:pt x="107" y="61"/>
                      <a:pt x="107" y="61"/>
                      <a:pt x="107" y="61"/>
                    </a:cubicBezTo>
                    <a:cubicBezTo>
                      <a:pt x="107" y="104"/>
                      <a:pt x="107" y="104"/>
                      <a:pt x="107" y="104"/>
                    </a:cubicBezTo>
                    <a:close/>
                    <a:moveTo>
                      <a:pt x="132" y="104"/>
                    </a:moveTo>
                    <a:cubicBezTo>
                      <a:pt x="149" y="104"/>
                      <a:pt x="149" y="104"/>
                      <a:pt x="149" y="104"/>
                    </a:cubicBezTo>
                    <a:cubicBezTo>
                      <a:pt x="149" y="22"/>
                      <a:pt x="149" y="22"/>
                      <a:pt x="149" y="22"/>
                    </a:cubicBezTo>
                    <a:cubicBezTo>
                      <a:pt x="132" y="38"/>
                      <a:pt x="132" y="38"/>
                      <a:pt x="132" y="38"/>
                    </a:cubicBezTo>
                    <a:cubicBezTo>
                      <a:pt x="132" y="104"/>
                      <a:pt x="132" y="104"/>
                      <a:pt x="132" y="104"/>
                    </a:cubicBezTo>
                    <a:close/>
                    <a:moveTo>
                      <a:pt x="161" y="0"/>
                    </a:moveTo>
                    <a:cubicBezTo>
                      <a:pt x="164" y="0"/>
                      <a:pt x="165" y="2"/>
                      <a:pt x="164" y="4"/>
                    </a:cubicBezTo>
                    <a:cubicBezTo>
                      <a:pt x="164" y="5"/>
                      <a:pt x="164" y="5"/>
                      <a:pt x="164" y="5"/>
                    </a:cubicBezTo>
                    <a:cubicBezTo>
                      <a:pt x="163" y="8"/>
                      <a:pt x="162" y="12"/>
                      <a:pt x="161" y="15"/>
                    </a:cubicBezTo>
                    <a:cubicBezTo>
                      <a:pt x="161" y="16"/>
                      <a:pt x="161" y="16"/>
                      <a:pt x="161" y="16"/>
                    </a:cubicBezTo>
                    <a:cubicBezTo>
                      <a:pt x="160" y="19"/>
                      <a:pt x="158" y="19"/>
                      <a:pt x="156" y="17"/>
                    </a:cubicBezTo>
                    <a:cubicBezTo>
                      <a:pt x="155" y="17"/>
                      <a:pt x="155" y="17"/>
                      <a:pt x="155" y="17"/>
                    </a:cubicBezTo>
                    <a:cubicBezTo>
                      <a:pt x="154" y="16"/>
                      <a:pt x="154" y="15"/>
                      <a:pt x="153" y="14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87" y="37"/>
                      <a:pt x="87" y="37"/>
                      <a:pt x="87" y="37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50" y="11"/>
                      <a:pt x="150" y="11"/>
                      <a:pt x="150" y="11"/>
                    </a:cubicBezTo>
                    <a:cubicBezTo>
                      <a:pt x="149" y="10"/>
                      <a:pt x="148" y="9"/>
                      <a:pt x="148" y="9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5" y="6"/>
                      <a:pt x="146" y="4"/>
                      <a:pt x="149" y="3"/>
                    </a:cubicBezTo>
                    <a:cubicBezTo>
                      <a:pt x="150" y="3"/>
                      <a:pt x="150" y="3"/>
                      <a:pt x="150" y="3"/>
                    </a:cubicBezTo>
                    <a:cubicBezTo>
                      <a:pt x="152" y="2"/>
                      <a:pt x="157" y="1"/>
                      <a:pt x="160" y="1"/>
                    </a:cubicBezTo>
                    <a:cubicBezTo>
                      <a:pt x="161" y="0"/>
                      <a:pt x="161" y="0"/>
                      <a:pt x="161" y="0"/>
                    </a:cubicBezTo>
                    <a:close/>
                    <a:moveTo>
                      <a:pt x="7" y="104"/>
                    </a:moveTo>
                    <a:cubicBezTo>
                      <a:pt x="24" y="104"/>
                      <a:pt x="24" y="104"/>
                      <a:pt x="24" y="104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7" y="104"/>
                      <a:pt x="7" y="104"/>
                      <a:pt x="7" y="104"/>
                    </a:cubicBezTo>
                    <a:close/>
                    <a:moveTo>
                      <a:pt x="32" y="104"/>
                    </a:move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104"/>
                      <a:pt x="32" y="104"/>
                      <a:pt x="32" y="104"/>
                    </a:cubicBezTo>
                    <a:close/>
                    <a:moveTo>
                      <a:pt x="57" y="50"/>
                    </a:moveTo>
                    <a:cubicBezTo>
                      <a:pt x="57" y="104"/>
                      <a:pt x="57" y="104"/>
                      <a:pt x="57" y="104"/>
                    </a:cubicBezTo>
                    <a:cubicBezTo>
                      <a:pt x="74" y="104"/>
                      <a:pt x="74" y="104"/>
                      <a:pt x="74" y="104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57" y="50"/>
                      <a:pt x="57" y="50"/>
                      <a:pt x="57" y="50"/>
                    </a:cubicBezTo>
                    <a:close/>
                    <a:moveTo>
                      <a:pt x="82" y="43"/>
                    </a:moveTo>
                    <a:cubicBezTo>
                      <a:pt x="82" y="104"/>
                      <a:pt x="82" y="104"/>
                      <a:pt x="82" y="104"/>
                    </a:cubicBezTo>
                    <a:cubicBezTo>
                      <a:pt x="87" y="104"/>
                      <a:pt x="87" y="104"/>
                      <a:pt x="87" y="104"/>
                    </a:cubicBezTo>
                    <a:cubicBezTo>
                      <a:pt x="99" y="104"/>
                      <a:pt x="99" y="104"/>
                      <a:pt x="99" y="104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87" y="48"/>
                      <a:pt x="87" y="48"/>
                      <a:pt x="87" y="48"/>
                    </a:cubicBezTo>
                    <a:lnTo>
                      <a:pt x="82" y="4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82935" tIns="41468" rIns="82935" bIns="41468" numCol="1" anchor="t" anchorCtr="0" compatLnSpc="1"/>
              <a:lstStyle/>
              <a:p>
                <a:pPr defTabSz="1007110"/>
                <a:endParaRPr lang="zh-CN" altLang="en-US" sz="320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4669959" y="5323765"/>
              <a:ext cx="330560" cy="330556"/>
              <a:chOff x="4299766" y="5946187"/>
              <a:chExt cx="305647" cy="305644"/>
            </a:xfrm>
          </p:grpSpPr>
          <p:grpSp>
            <p:nvGrpSpPr>
              <p:cNvPr id="52" name="组合 74"/>
              <p:cNvGrpSpPr/>
              <p:nvPr/>
            </p:nvGrpSpPr>
            <p:grpSpPr>
              <a:xfrm>
                <a:off x="4299766" y="5946187"/>
                <a:ext cx="305647" cy="305644"/>
                <a:chOff x="1517330" y="1125257"/>
                <a:chExt cx="2204282" cy="2204282"/>
              </a:xfrm>
            </p:grpSpPr>
            <p:sp>
              <p:nvSpPr>
                <p:cNvPr id="54" name="椭圆 53"/>
                <p:cNvSpPr/>
                <p:nvPr/>
              </p:nvSpPr>
              <p:spPr>
                <a:xfrm>
                  <a:off x="1517330" y="1125257"/>
                  <a:ext cx="2204282" cy="2204282"/>
                </a:xfrm>
                <a:prstGeom prst="ellipse">
                  <a:avLst/>
                </a:prstGeom>
                <a:gradFill>
                  <a:gsLst>
                    <a:gs pos="0">
                      <a:srgbClr val="EBEBEB"/>
                    </a:gs>
                    <a:gs pos="100000">
                      <a:srgbClr val="FEFEFE"/>
                    </a:gs>
                  </a:gsLst>
                  <a:lin ang="7530000" scaled="0"/>
                </a:gradFill>
                <a:ln w="12700">
                  <a:solidFill>
                    <a:schemeClr val="bg1"/>
                  </a:solidFill>
                </a:ln>
                <a:effectLst>
                  <a:outerShdw blurRad="165100" dist="139700" dir="7800000" sx="74000" sy="74000" algn="tr" rotWithShape="0">
                    <a:prstClr val="black">
                      <a:alpha val="5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" name="椭圆 54"/>
                <p:cNvSpPr/>
                <p:nvPr/>
              </p:nvSpPr>
              <p:spPr>
                <a:xfrm>
                  <a:off x="1719372" y="1327298"/>
                  <a:ext cx="1800200" cy="1800200"/>
                </a:xfrm>
                <a:prstGeom prst="ellipse">
                  <a:avLst/>
                </a:prstGeom>
                <a:solidFill>
                  <a:srgbClr val="063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53" name="Freeform 45"/>
              <p:cNvSpPr>
                <a:spLocks noEditPoints="1"/>
              </p:cNvSpPr>
              <p:nvPr/>
            </p:nvSpPr>
            <p:spPr bwMode="auto">
              <a:xfrm>
                <a:off x="4381353" y="6022165"/>
                <a:ext cx="142472" cy="146367"/>
              </a:xfrm>
              <a:custGeom>
                <a:avLst/>
                <a:gdLst>
                  <a:gd name="T0" fmla="*/ 40 w 46"/>
                  <a:gd name="T1" fmla="*/ 28 h 51"/>
                  <a:gd name="T2" fmla="*/ 35 w 46"/>
                  <a:gd name="T3" fmla="*/ 41 h 51"/>
                  <a:gd name="T4" fmla="*/ 34 w 46"/>
                  <a:gd name="T5" fmla="*/ 34 h 51"/>
                  <a:gd name="T6" fmla="*/ 29 w 46"/>
                  <a:gd name="T7" fmla="*/ 30 h 51"/>
                  <a:gd name="T8" fmla="*/ 29 w 46"/>
                  <a:gd name="T9" fmla="*/ 30 h 51"/>
                  <a:gd name="T10" fmla="*/ 27 w 46"/>
                  <a:gd name="T11" fmla="*/ 30 h 51"/>
                  <a:gd name="T12" fmla="*/ 25 w 46"/>
                  <a:gd name="T13" fmla="*/ 35 h 51"/>
                  <a:gd name="T14" fmla="*/ 24 w 46"/>
                  <a:gd name="T15" fmla="*/ 38 h 51"/>
                  <a:gd name="T16" fmla="*/ 24 w 46"/>
                  <a:gd name="T17" fmla="*/ 32 h 51"/>
                  <a:gd name="T18" fmla="*/ 24 w 46"/>
                  <a:gd name="T19" fmla="*/ 31 h 51"/>
                  <a:gd name="T20" fmla="*/ 23 w 46"/>
                  <a:gd name="T21" fmla="*/ 30 h 51"/>
                  <a:gd name="T22" fmla="*/ 22 w 46"/>
                  <a:gd name="T23" fmla="*/ 31 h 51"/>
                  <a:gd name="T24" fmla="*/ 22 w 46"/>
                  <a:gd name="T25" fmla="*/ 32 h 51"/>
                  <a:gd name="T26" fmla="*/ 21 w 46"/>
                  <a:gd name="T27" fmla="*/ 38 h 51"/>
                  <a:gd name="T28" fmla="*/ 20 w 46"/>
                  <a:gd name="T29" fmla="*/ 35 h 51"/>
                  <a:gd name="T30" fmla="*/ 19 w 46"/>
                  <a:gd name="T31" fmla="*/ 30 h 51"/>
                  <a:gd name="T32" fmla="*/ 15 w 46"/>
                  <a:gd name="T33" fmla="*/ 30 h 51"/>
                  <a:gd name="T34" fmla="*/ 15 w 46"/>
                  <a:gd name="T35" fmla="*/ 30 h 51"/>
                  <a:gd name="T36" fmla="*/ 11 w 46"/>
                  <a:gd name="T37" fmla="*/ 34 h 51"/>
                  <a:gd name="T38" fmla="*/ 10 w 46"/>
                  <a:gd name="T39" fmla="*/ 41 h 51"/>
                  <a:gd name="T40" fmla="*/ 5 w 46"/>
                  <a:gd name="T41" fmla="*/ 28 h 51"/>
                  <a:gd name="T42" fmla="*/ 23 w 46"/>
                  <a:gd name="T43" fmla="*/ 11 h 51"/>
                  <a:gd name="T44" fmla="*/ 23 w 46"/>
                  <a:gd name="T45" fmla="*/ 14 h 51"/>
                  <a:gd name="T46" fmla="*/ 25 w 46"/>
                  <a:gd name="T47" fmla="*/ 15 h 51"/>
                  <a:gd name="T48" fmla="*/ 28 w 46"/>
                  <a:gd name="T49" fmla="*/ 13 h 51"/>
                  <a:gd name="T50" fmla="*/ 32 w 46"/>
                  <a:gd name="T51" fmla="*/ 11 h 51"/>
                  <a:gd name="T52" fmla="*/ 34 w 46"/>
                  <a:gd name="T53" fmla="*/ 9 h 51"/>
                  <a:gd name="T54" fmla="*/ 34 w 46"/>
                  <a:gd name="T55" fmla="*/ 7 h 51"/>
                  <a:gd name="T56" fmla="*/ 32 w 46"/>
                  <a:gd name="T57" fmla="*/ 5 h 51"/>
                  <a:gd name="T58" fmla="*/ 28 w 46"/>
                  <a:gd name="T59" fmla="*/ 3 h 51"/>
                  <a:gd name="T60" fmla="*/ 25 w 46"/>
                  <a:gd name="T61" fmla="*/ 1 h 51"/>
                  <a:gd name="T62" fmla="*/ 23 w 46"/>
                  <a:gd name="T63" fmla="*/ 2 h 51"/>
                  <a:gd name="T64" fmla="*/ 23 w 46"/>
                  <a:gd name="T65" fmla="*/ 5 h 51"/>
                  <a:gd name="T66" fmla="*/ 0 w 46"/>
                  <a:gd name="T67" fmla="*/ 28 h 51"/>
                  <a:gd name="T68" fmla="*/ 23 w 46"/>
                  <a:gd name="T69" fmla="*/ 51 h 51"/>
                  <a:gd name="T70" fmla="*/ 46 w 46"/>
                  <a:gd name="T71" fmla="*/ 28 h 51"/>
                  <a:gd name="T72" fmla="*/ 40 w 46"/>
                  <a:gd name="T73" fmla="*/ 28 h 51"/>
                  <a:gd name="T74" fmla="*/ 23 w 46"/>
                  <a:gd name="T75" fmla="*/ 19 h 51"/>
                  <a:gd name="T76" fmla="*/ 28 w 46"/>
                  <a:gd name="T77" fmla="*/ 24 h 51"/>
                  <a:gd name="T78" fmla="*/ 23 w 46"/>
                  <a:gd name="T79" fmla="*/ 29 h 51"/>
                  <a:gd name="T80" fmla="*/ 17 w 46"/>
                  <a:gd name="T81" fmla="*/ 24 h 51"/>
                  <a:gd name="T82" fmla="*/ 23 w 46"/>
                  <a:gd name="T83" fmla="*/ 19 h 51"/>
                  <a:gd name="T84" fmla="*/ 30 w 46"/>
                  <a:gd name="T85" fmla="*/ 37 h 51"/>
                  <a:gd name="T86" fmla="*/ 30 w 46"/>
                  <a:gd name="T87" fmla="*/ 37 h 51"/>
                  <a:gd name="T88" fmla="*/ 30 w 46"/>
                  <a:gd name="T89" fmla="*/ 37 h 51"/>
                  <a:gd name="T90" fmla="*/ 30 w 46"/>
                  <a:gd name="T91" fmla="*/ 44 h 51"/>
                  <a:gd name="T92" fmla="*/ 30 w 46"/>
                  <a:gd name="T93" fmla="*/ 44 h 51"/>
                  <a:gd name="T94" fmla="*/ 29 w 46"/>
                  <a:gd name="T95" fmla="*/ 37 h 51"/>
                  <a:gd name="T96" fmla="*/ 30 w 46"/>
                  <a:gd name="T97" fmla="*/ 37 h 51"/>
                  <a:gd name="T98" fmla="*/ 15 w 46"/>
                  <a:gd name="T99" fmla="*/ 37 h 51"/>
                  <a:gd name="T100" fmla="*/ 15 w 46"/>
                  <a:gd name="T101" fmla="*/ 37 h 51"/>
                  <a:gd name="T102" fmla="*/ 15 w 46"/>
                  <a:gd name="T103" fmla="*/ 44 h 51"/>
                  <a:gd name="T104" fmla="*/ 14 w 46"/>
                  <a:gd name="T105" fmla="*/ 44 h 51"/>
                  <a:gd name="T106" fmla="*/ 14 w 46"/>
                  <a:gd name="T107" fmla="*/ 37 h 51"/>
                  <a:gd name="T108" fmla="*/ 15 w 46"/>
                  <a:gd name="T109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6" h="51">
                    <a:moveTo>
                      <a:pt x="40" y="28"/>
                    </a:moveTo>
                    <a:cubicBezTo>
                      <a:pt x="40" y="33"/>
                      <a:pt x="38" y="38"/>
                      <a:pt x="35" y="41"/>
                    </a:cubicBezTo>
                    <a:cubicBezTo>
                      <a:pt x="34" y="38"/>
                      <a:pt x="34" y="35"/>
                      <a:pt x="34" y="34"/>
                    </a:cubicBezTo>
                    <a:cubicBezTo>
                      <a:pt x="33" y="31"/>
                      <a:pt x="30" y="30"/>
                      <a:pt x="29" y="3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4" y="31"/>
                      <a:pt x="24" y="31"/>
                    </a:cubicBezTo>
                    <a:cubicBezTo>
                      <a:pt x="24" y="31"/>
                      <a:pt x="23" y="30"/>
                      <a:pt x="23" y="30"/>
                    </a:cubicBezTo>
                    <a:cubicBezTo>
                      <a:pt x="22" y="30"/>
                      <a:pt x="22" y="31"/>
                      <a:pt x="22" y="31"/>
                    </a:cubicBezTo>
                    <a:cubicBezTo>
                      <a:pt x="22" y="31"/>
                      <a:pt x="22" y="32"/>
                      <a:pt x="22" y="32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3" y="31"/>
                      <a:pt x="11" y="31"/>
                      <a:pt x="11" y="34"/>
                    </a:cubicBezTo>
                    <a:cubicBezTo>
                      <a:pt x="10" y="35"/>
                      <a:pt x="10" y="37"/>
                      <a:pt x="10" y="41"/>
                    </a:cubicBezTo>
                    <a:cubicBezTo>
                      <a:pt x="7" y="37"/>
                      <a:pt x="5" y="33"/>
                      <a:pt x="5" y="28"/>
                    </a:cubicBezTo>
                    <a:cubicBezTo>
                      <a:pt x="5" y="19"/>
                      <a:pt x="13" y="11"/>
                      <a:pt x="23" y="11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5"/>
                      <a:pt x="24" y="15"/>
                      <a:pt x="25" y="15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9" y="12"/>
                      <a:pt x="30" y="11"/>
                      <a:pt x="32" y="11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6" y="8"/>
                      <a:pt x="36" y="7"/>
                      <a:pt x="34" y="7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0" y="4"/>
                      <a:pt x="29" y="3"/>
                      <a:pt x="28" y="3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10" y="5"/>
                      <a:pt x="0" y="16"/>
                      <a:pt x="0" y="28"/>
                    </a:cubicBezTo>
                    <a:cubicBezTo>
                      <a:pt x="0" y="41"/>
                      <a:pt x="10" y="51"/>
                      <a:pt x="23" y="51"/>
                    </a:cubicBezTo>
                    <a:cubicBezTo>
                      <a:pt x="35" y="51"/>
                      <a:pt x="46" y="41"/>
                      <a:pt x="46" y="28"/>
                    </a:cubicBezTo>
                    <a:cubicBezTo>
                      <a:pt x="40" y="28"/>
                      <a:pt x="40" y="28"/>
                      <a:pt x="40" y="28"/>
                    </a:cubicBezTo>
                    <a:close/>
                    <a:moveTo>
                      <a:pt x="23" y="19"/>
                    </a:moveTo>
                    <a:cubicBezTo>
                      <a:pt x="26" y="19"/>
                      <a:pt x="28" y="21"/>
                      <a:pt x="28" y="24"/>
                    </a:cubicBezTo>
                    <a:cubicBezTo>
                      <a:pt x="28" y="27"/>
                      <a:pt x="26" y="29"/>
                      <a:pt x="23" y="29"/>
                    </a:cubicBezTo>
                    <a:cubicBezTo>
                      <a:pt x="20" y="29"/>
                      <a:pt x="17" y="27"/>
                      <a:pt x="17" y="24"/>
                    </a:cubicBezTo>
                    <a:cubicBezTo>
                      <a:pt x="17" y="21"/>
                      <a:pt x="20" y="19"/>
                      <a:pt x="23" y="19"/>
                    </a:cubicBezTo>
                    <a:close/>
                    <a:moveTo>
                      <a:pt x="30" y="37"/>
                    </a:move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30" y="37"/>
                      <a:pt x="30" y="37"/>
                      <a:pt x="30" y="37"/>
                    </a:cubicBezTo>
                    <a:close/>
                    <a:moveTo>
                      <a:pt x="15" y="37"/>
                    </a:move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5" y="44"/>
                      <a:pt x="14" y="44"/>
                      <a:pt x="14" y="44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14" y="37"/>
                      <a:pt x="15" y="3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73480" tIns="36740" rIns="73480" bIns="36740" numCol="1" anchor="t" anchorCtr="0" compatLnSpc="1"/>
              <a:lstStyle/>
              <a:p>
                <a:pPr defTabSz="1007110"/>
                <a:endParaRPr lang="zh-CN" altLang="en-US" sz="320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5299193" y="5323765"/>
              <a:ext cx="330560" cy="330556"/>
              <a:chOff x="4740390" y="5946187"/>
              <a:chExt cx="305647" cy="305644"/>
            </a:xfrm>
          </p:grpSpPr>
          <p:grpSp>
            <p:nvGrpSpPr>
              <p:cNvPr id="48" name="组合 79"/>
              <p:cNvGrpSpPr/>
              <p:nvPr/>
            </p:nvGrpSpPr>
            <p:grpSpPr>
              <a:xfrm>
                <a:off x="4740390" y="5946187"/>
                <a:ext cx="305647" cy="305644"/>
                <a:chOff x="1517330" y="1125257"/>
                <a:chExt cx="2204282" cy="2204282"/>
              </a:xfrm>
            </p:grpSpPr>
            <p:sp>
              <p:nvSpPr>
                <p:cNvPr id="50" name="椭圆 49"/>
                <p:cNvSpPr/>
                <p:nvPr/>
              </p:nvSpPr>
              <p:spPr>
                <a:xfrm>
                  <a:off x="1517330" y="1125257"/>
                  <a:ext cx="2204282" cy="2204282"/>
                </a:xfrm>
                <a:prstGeom prst="ellipse">
                  <a:avLst/>
                </a:prstGeom>
                <a:gradFill>
                  <a:gsLst>
                    <a:gs pos="0">
                      <a:srgbClr val="EBEBEB"/>
                    </a:gs>
                    <a:gs pos="100000">
                      <a:srgbClr val="FEFEFE"/>
                    </a:gs>
                  </a:gsLst>
                  <a:lin ang="7530000" scaled="0"/>
                </a:gradFill>
                <a:ln w="12700">
                  <a:solidFill>
                    <a:schemeClr val="bg1"/>
                  </a:solidFill>
                </a:ln>
                <a:effectLst>
                  <a:outerShdw blurRad="165100" dist="139700" dir="7800000" sx="74000" sy="74000" algn="tr" rotWithShape="0">
                    <a:prstClr val="black">
                      <a:alpha val="5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1719372" y="1327298"/>
                  <a:ext cx="1800200" cy="1800200"/>
                </a:xfrm>
                <a:prstGeom prst="ellipse">
                  <a:avLst/>
                </a:prstGeom>
                <a:solidFill>
                  <a:srgbClr val="063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49" name="Freeform 39"/>
              <p:cNvSpPr>
                <a:spLocks noEditPoints="1"/>
              </p:cNvSpPr>
              <p:nvPr/>
            </p:nvSpPr>
            <p:spPr bwMode="auto">
              <a:xfrm>
                <a:off x="4814511" y="6022165"/>
                <a:ext cx="157403" cy="145529"/>
              </a:xfrm>
              <a:custGeom>
                <a:avLst/>
                <a:gdLst>
                  <a:gd name="T0" fmla="*/ 43 w 57"/>
                  <a:gd name="T1" fmla="*/ 9 h 58"/>
                  <a:gd name="T2" fmla="*/ 4 w 57"/>
                  <a:gd name="T3" fmla="*/ 22 h 58"/>
                  <a:gd name="T4" fmla="*/ 5 w 57"/>
                  <a:gd name="T5" fmla="*/ 25 h 58"/>
                  <a:gd name="T6" fmla="*/ 6 w 57"/>
                  <a:gd name="T7" fmla="*/ 30 h 58"/>
                  <a:gd name="T8" fmla="*/ 7 w 57"/>
                  <a:gd name="T9" fmla="*/ 35 h 58"/>
                  <a:gd name="T10" fmla="*/ 10 w 57"/>
                  <a:gd name="T11" fmla="*/ 39 h 58"/>
                  <a:gd name="T12" fmla="*/ 12 w 57"/>
                  <a:gd name="T13" fmla="*/ 41 h 58"/>
                  <a:gd name="T14" fmla="*/ 13 w 57"/>
                  <a:gd name="T15" fmla="*/ 49 h 58"/>
                  <a:gd name="T16" fmla="*/ 16 w 57"/>
                  <a:gd name="T17" fmla="*/ 52 h 58"/>
                  <a:gd name="T18" fmla="*/ 17 w 57"/>
                  <a:gd name="T19" fmla="*/ 51 h 58"/>
                  <a:gd name="T20" fmla="*/ 18 w 57"/>
                  <a:gd name="T21" fmla="*/ 47 h 58"/>
                  <a:gd name="T22" fmla="*/ 20 w 57"/>
                  <a:gd name="T23" fmla="*/ 41 h 58"/>
                  <a:gd name="T24" fmla="*/ 24 w 57"/>
                  <a:gd name="T25" fmla="*/ 36 h 58"/>
                  <a:gd name="T26" fmla="*/ 26 w 57"/>
                  <a:gd name="T27" fmla="*/ 33 h 58"/>
                  <a:gd name="T28" fmla="*/ 22 w 57"/>
                  <a:gd name="T29" fmla="*/ 30 h 58"/>
                  <a:gd name="T30" fmla="*/ 19 w 57"/>
                  <a:gd name="T31" fmla="*/ 29 h 58"/>
                  <a:gd name="T32" fmla="*/ 16 w 57"/>
                  <a:gd name="T33" fmla="*/ 26 h 58"/>
                  <a:gd name="T34" fmla="*/ 12 w 57"/>
                  <a:gd name="T35" fmla="*/ 24 h 58"/>
                  <a:gd name="T36" fmla="*/ 8 w 57"/>
                  <a:gd name="T37" fmla="*/ 24 h 58"/>
                  <a:gd name="T38" fmla="*/ 6 w 57"/>
                  <a:gd name="T39" fmla="*/ 22 h 58"/>
                  <a:gd name="T40" fmla="*/ 6 w 57"/>
                  <a:gd name="T41" fmla="*/ 18 h 58"/>
                  <a:gd name="T42" fmla="*/ 4 w 57"/>
                  <a:gd name="T43" fmla="*/ 19 h 58"/>
                  <a:gd name="T44" fmla="*/ 6 w 57"/>
                  <a:gd name="T45" fmla="*/ 15 h 58"/>
                  <a:gd name="T46" fmla="*/ 9 w 57"/>
                  <a:gd name="T47" fmla="*/ 15 h 58"/>
                  <a:gd name="T48" fmla="*/ 11 w 57"/>
                  <a:gd name="T49" fmla="*/ 13 h 58"/>
                  <a:gd name="T50" fmla="*/ 15 w 57"/>
                  <a:gd name="T51" fmla="*/ 9 h 58"/>
                  <a:gd name="T52" fmla="*/ 16 w 57"/>
                  <a:gd name="T53" fmla="*/ 8 h 58"/>
                  <a:gd name="T54" fmla="*/ 21 w 57"/>
                  <a:gd name="T55" fmla="*/ 6 h 58"/>
                  <a:gd name="T56" fmla="*/ 17 w 57"/>
                  <a:gd name="T57" fmla="*/ 4 h 58"/>
                  <a:gd name="T58" fmla="*/ 16 w 57"/>
                  <a:gd name="T59" fmla="*/ 4 h 58"/>
                  <a:gd name="T60" fmla="*/ 24 w 57"/>
                  <a:gd name="T61" fmla="*/ 1 h 58"/>
                  <a:gd name="T62" fmla="*/ 27 w 57"/>
                  <a:gd name="T63" fmla="*/ 3 h 58"/>
                  <a:gd name="T64" fmla="*/ 41 w 57"/>
                  <a:gd name="T65" fmla="*/ 3 h 58"/>
                  <a:gd name="T66" fmla="*/ 39 w 57"/>
                  <a:gd name="T67" fmla="*/ 6 h 58"/>
                  <a:gd name="T68" fmla="*/ 42 w 57"/>
                  <a:gd name="T69" fmla="*/ 10 h 58"/>
                  <a:gd name="T70" fmla="*/ 44 w 57"/>
                  <a:gd name="T71" fmla="*/ 10 h 58"/>
                  <a:gd name="T72" fmla="*/ 46 w 57"/>
                  <a:gd name="T73" fmla="*/ 9 h 58"/>
                  <a:gd name="T74" fmla="*/ 48 w 57"/>
                  <a:gd name="T75" fmla="*/ 12 h 58"/>
                  <a:gd name="T76" fmla="*/ 50 w 57"/>
                  <a:gd name="T77" fmla="*/ 13 h 58"/>
                  <a:gd name="T78" fmla="*/ 47 w 57"/>
                  <a:gd name="T79" fmla="*/ 14 h 58"/>
                  <a:gd name="T80" fmla="*/ 44 w 57"/>
                  <a:gd name="T81" fmla="*/ 12 h 58"/>
                  <a:gd name="T82" fmla="*/ 40 w 57"/>
                  <a:gd name="T83" fmla="*/ 12 h 58"/>
                  <a:gd name="T84" fmla="*/ 36 w 57"/>
                  <a:gd name="T85" fmla="*/ 15 h 58"/>
                  <a:gd name="T86" fmla="*/ 34 w 57"/>
                  <a:gd name="T87" fmla="*/ 20 h 58"/>
                  <a:gd name="T88" fmla="*/ 36 w 57"/>
                  <a:gd name="T89" fmla="*/ 25 h 58"/>
                  <a:gd name="T90" fmla="*/ 40 w 57"/>
                  <a:gd name="T91" fmla="*/ 27 h 58"/>
                  <a:gd name="T92" fmla="*/ 45 w 57"/>
                  <a:gd name="T93" fmla="*/ 27 h 58"/>
                  <a:gd name="T94" fmla="*/ 47 w 57"/>
                  <a:gd name="T95" fmla="*/ 30 h 58"/>
                  <a:gd name="T96" fmla="*/ 47 w 57"/>
                  <a:gd name="T97" fmla="*/ 35 h 58"/>
                  <a:gd name="T98" fmla="*/ 47 w 57"/>
                  <a:gd name="T99" fmla="*/ 40 h 58"/>
                  <a:gd name="T100" fmla="*/ 50 w 57"/>
                  <a:gd name="T101" fmla="*/ 45 h 58"/>
                  <a:gd name="T102" fmla="*/ 53 w 57"/>
                  <a:gd name="T103" fmla="*/ 41 h 58"/>
                  <a:gd name="T104" fmla="*/ 56 w 57"/>
                  <a:gd name="T105" fmla="*/ 34 h 58"/>
                  <a:gd name="T106" fmla="*/ 56 w 57"/>
                  <a:gd name="T107" fmla="*/ 26 h 58"/>
                  <a:gd name="T108" fmla="*/ 54 w 57"/>
                  <a:gd name="T109" fmla="*/ 19 h 58"/>
                  <a:gd name="T110" fmla="*/ 52 w 57"/>
                  <a:gd name="T111" fmla="*/ 16 h 58"/>
                  <a:gd name="T112" fmla="*/ 55 w 57"/>
                  <a:gd name="T113" fmla="*/ 20 h 58"/>
                  <a:gd name="T114" fmla="*/ 39 w 57"/>
                  <a:gd name="T115" fmla="*/ 5 h 58"/>
                  <a:gd name="T116" fmla="*/ 37 w 57"/>
                  <a:gd name="T117" fmla="*/ 3 h 58"/>
                  <a:gd name="T118" fmla="*/ 38 w 57"/>
                  <a:gd name="T119" fmla="*/ 5 h 58"/>
                  <a:gd name="T120" fmla="*/ 36 w 57"/>
                  <a:gd name="T121" fmla="*/ 2 h 58"/>
                  <a:gd name="T122" fmla="*/ 54 w 57"/>
                  <a:gd name="T123" fmla="*/ 4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7" h="58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lose/>
                    <a:moveTo>
                      <a:pt x="2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lose/>
                    <a:moveTo>
                      <a:pt x="43" y="9"/>
                    </a:move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9"/>
                      <a:pt x="42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lose/>
                    <a:moveTo>
                      <a:pt x="55" y="19"/>
                    </a:moveTo>
                    <a:cubicBezTo>
                      <a:pt x="56" y="22"/>
                      <a:pt x="57" y="25"/>
                      <a:pt x="57" y="29"/>
                    </a:cubicBezTo>
                    <a:cubicBezTo>
                      <a:pt x="57" y="45"/>
                      <a:pt x="44" y="58"/>
                      <a:pt x="28" y="58"/>
                    </a:cubicBezTo>
                    <a:cubicBezTo>
                      <a:pt x="13" y="58"/>
                      <a:pt x="0" y="45"/>
                      <a:pt x="0" y="29"/>
                    </a:cubicBezTo>
                    <a:cubicBezTo>
                      <a:pt x="0" y="25"/>
                      <a:pt x="1" y="21"/>
                      <a:pt x="2" y="18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3"/>
                      <a:pt x="6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3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8"/>
                      <a:pt x="9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41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8"/>
                      <a:pt x="12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5" y="50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49"/>
                    </a:cubicBezTo>
                    <a:cubicBezTo>
                      <a:pt x="17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8" y="48"/>
                    </a:cubicBezTo>
                    <a:cubicBezTo>
                      <a:pt x="18" y="48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20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7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5" y="32"/>
                    </a:cubicBezTo>
                    <a:cubicBezTo>
                      <a:pt x="25" y="32"/>
                      <a:pt x="25" y="32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7" y="27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3" y="25"/>
                    </a:cubicBezTo>
                    <a:cubicBezTo>
                      <a:pt x="14" y="25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1" y="24"/>
                      <a:pt x="11" y="24"/>
                    </a:cubicBezTo>
                    <a:cubicBezTo>
                      <a:pt x="11" y="24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7" y="25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5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6" y="20"/>
                      <a:pt x="6" y="20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17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3"/>
                      <a:pt x="12" y="13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3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5" y="10"/>
                      <a:pt x="15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5"/>
                      <a:pt x="21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0" y="2"/>
                      <a:pt x="22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1"/>
                      <a:pt x="30" y="1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1"/>
                      <a:pt x="37" y="1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1" y="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3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9" y="8"/>
                      <a:pt x="39" y="8"/>
                      <a:pt x="39" y="9"/>
                    </a:cubicBezTo>
                    <a:cubicBezTo>
                      <a:pt x="39" y="9"/>
                      <a:pt x="39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2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0"/>
                      <a:pt x="47" y="10"/>
                      <a:pt x="47" y="10"/>
                    </a:cubicBezTo>
                    <a:cubicBezTo>
                      <a:pt x="47" y="10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7" y="8"/>
                    </a:cubicBezTo>
                    <a:cubicBezTo>
                      <a:pt x="47" y="8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9"/>
                      <a:pt x="48" y="9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4" y="21"/>
                      <a:pt x="34" y="21"/>
                    </a:cubicBezTo>
                    <a:cubicBezTo>
                      <a:pt x="34" y="21"/>
                      <a:pt x="34" y="21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5" y="22"/>
                    </a:cubicBezTo>
                    <a:cubicBezTo>
                      <a:pt x="35" y="22"/>
                      <a:pt x="35" y="22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6" y="23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4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6"/>
                      <a:pt x="37" y="26"/>
                    </a:cubicBezTo>
                    <a:cubicBezTo>
                      <a:pt x="37" y="26"/>
                      <a:pt x="37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6"/>
                      <a:pt x="42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7" y="28"/>
                      <a:pt x="47" y="28"/>
                    </a:cubicBezTo>
                    <a:cubicBezTo>
                      <a:pt x="47" y="28"/>
                      <a:pt x="46" y="28"/>
                      <a:pt x="46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8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30"/>
                      <a:pt x="46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2"/>
                      <a:pt x="47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5"/>
                      <a:pt x="47" y="35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1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3"/>
                      <a:pt x="47" y="43"/>
                      <a:pt x="47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5"/>
                      <a:pt x="47" y="45"/>
                    </a:cubicBezTo>
                    <a:cubicBezTo>
                      <a:pt x="47" y="45"/>
                      <a:pt x="47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46"/>
                      <a:pt x="47" y="46"/>
                      <a:pt x="47" y="46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7" y="46"/>
                      <a:pt x="48" y="46"/>
                      <a:pt x="48" y="46"/>
                    </a:cubicBezTo>
                    <a:cubicBezTo>
                      <a:pt x="48" y="46"/>
                      <a:pt x="48" y="46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1" y="42"/>
                      <a:pt x="51" y="42"/>
                    </a:cubicBezTo>
                    <a:cubicBezTo>
                      <a:pt x="51" y="42"/>
                      <a:pt x="51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3" y="41"/>
                      <a:pt x="53" y="41"/>
                    </a:cubicBezTo>
                    <a:cubicBezTo>
                      <a:pt x="53" y="41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4" y="39"/>
                      <a:pt x="54" y="39"/>
                    </a:cubicBezTo>
                    <a:cubicBezTo>
                      <a:pt x="54" y="39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7"/>
                      <a:pt x="54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3"/>
                      <a:pt x="56" y="33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1" y="16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2" y="15"/>
                      <a:pt x="52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2"/>
                    </a:cubicBezTo>
                    <a:cubicBezTo>
                      <a:pt x="55" y="22"/>
                      <a:pt x="55" y="22"/>
                      <a:pt x="56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1"/>
                      <a:pt x="55" y="20"/>
                      <a:pt x="55" y="20"/>
                    </a:cubicBezTo>
                    <a:cubicBezTo>
                      <a:pt x="55" y="19"/>
                      <a:pt x="55" y="19"/>
                      <a:pt x="55" y="19"/>
                    </a:cubicBezTo>
                    <a:close/>
                    <a:moveTo>
                      <a:pt x="39" y="3"/>
                    </a:moveTo>
                    <a:cubicBezTo>
                      <a:pt x="39" y="3"/>
                      <a:pt x="39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9" y="3"/>
                      <a:pt x="39" y="3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lose/>
                    <a:moveTo>
                      <a:pt x="37" y="3"/>
                    </a:move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2"/>
                      <a:pt x="38" y="2"/>
                    </a:cubicBezTo>
                    <a:cubicBezTo>
                      <a:pt x="38" y="2"/>
                      <a:pt x="38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lose/>
                    <a:moveTo>
                      <a:pt x="55" y="38"/>
                    </a:moveTo>
                    <a:cubicBezTo>
                      <a:pt x="56" y="38"/>
                      <a:pt x="56" y="38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4" y="40"/>
                      <a:pt x="54" y="41"/>
                      <a:pt x="54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5" y="41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8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73480" tIns="36740" rIns="73480" bIns="36740" numCol="1" anchor="t" anchorCtr="0" compatLnSpc="1"/>
              <a:lstStyle/>
              <a:p>
                <a:pPr defTabSz="1007110"/>
                <a:endParaRPr lang="zh-CN" altLang="en-US" sz="320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稻壳儿佳誉设计_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977" y="26974"/>
            <a:ext cx="8004239" cy="40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稻壳儿佳誉设计_2"/>
          <p:cNvSpPr/>
          <p:nvPr/>
        </p:nvSpPr>
        <p:spPr>
          <a:xfrm>
            <a:off x="333" y="1"/>
            <a:ext cx="12191333" cy="1933002"/>
          </a:xfrm>
          <a:prstGeom prst="rect">
            <a:avLst/>
          </a:prstGeom>
          <a:gradFill>
            <a:gsLst>
              <a:gs pos="0">
                <a:srgbClr val="061D42"/>
              </a:gs>
              <a:gs pos="67000">
                <a:srgbClr val="06398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稻壳儿佳誉设计_3"/>
          <p:cNvSpPr txBox="1"/>
          <p:nvPr/>
        </p:nvSpPr>
        <p:spPr>
          <a:xfrm>
            <a:off x="3797706" y="656192"/>
            <a:ext cx="4571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目录 </a:t>
            </a:r>
            <a:r>
              <a:rPr kumimoji="0" lang="en-US" altLang="zh-CN" sz="4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/</a:t>
            </a:r>
            <a:r>
              <a:rPr kumimoji="0" lang="en-US" altLang="zh-CN" sz="4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Contents</a:t>
            </a:r>
            <a:endParaRPr kumimoji="0" lang="zh-CN" altLang="en-US" sz="4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7" name="稻壳儿佳誉设计_8"/>
          <p:cNvSpPr txBox="1">
            <a:spLocks noChangeArrowheads="1"/>
          </p:cNvSpPr>
          <p:nvPr/>
        </p:nvSpPr>
        <p:spPr bwMode="auto">
          <a:xfrm>
            <a:off x="2030409" y="4063766"/>
            <a:ext cx="336261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l" defTabSz="913765"/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场所生成二维码</a:t>
            </a: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操作指南</a:t>
            </a:r>
            <a:endParaRPr lang="zh-CN" altLang="en-US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9" name="稻壳儿佳誉设计_10"/>
          <p:cNvSpPr txBox="1">
            <a:spLocks noChangeArrowheads="1"/>
          </p:cNvSpPr>
          <p:nvPr/>
        </p:nvSpPr>
        <p:spPr bwMode="auto">
          <a:xfrm>
            <a:off x="7695540" y="4063766"/>
            <a:ext cx="362120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lvl="0" algn="l" defTabSz="913765"/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到访人员扫码登记端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操作指南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4" name="稻壳儿佳誉设计_12"/>
          <p:cNvSpPr/>
          <p:nvPr/>
        </p:nvSpPr>
        <p:spPr>
          <a:xfrm>
            <a:off x="1101657" y="3925700"/>
            <a:ext cx="703322" cy="769267"/>
          </a:xfrm>
          <a:prstGeom prst="rect">
            <a:avLst/>
          </a:prstGeom>
          <a:noFill/>
          <a:ln w="3175">
            <a:solidFill>
              <a:srgbClr val="06255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44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" name="稻壳儿佳誉设计_13"/>
          <p:cNvSpPr/>
          <p:nvPr/>
        </p:nvSpPr>
        <p:spPr>
          <a:xfrm>
            <a:off x="1029911" y="3890672"/>
            <a:ext cx="732604" cy="745825"/>
          </a:xfrm>
          <a:prstGeom prst="rect">
            <a:avLst/>
          </a:prstGeom>
          <a:solidFill>
            <a:srgbClr val="06398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44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2" name="稻壳儿佳誉设计_14"/>
          <p:cNvSpPr txBox="1"/>
          <p:nvPr/>
        </p:nvSpPr>
        <p:spPr>
          <a:xfrm>
            <a:off x="986534" y="3879388"/>
            <a:ext cx="784066" cy="78002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00">
                <a:solidFill>
                  <a:schemeClr val="bg1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  <a:cs typeface="FrankRuehl" panose="020E0503060101010101" pitchFamily="34" charset="-79"/>
              </a:rPr>
              <a:t>01</a:t>
            </a:r>
            <a:endParaRPr lang="zh-CN" altLang="en-US" sz="4000" dirty="0">
              <a:solidFill>
                <a:schemeClr val="bg1"/>
              </a:solidFill>
              <a:effectLst/>
              <a:latin typeface="思源黑体 CN Bold" panose="020B0800000000000000" pitchFamily="34" charset="-122"/>
              <a:ea typeface="思源黑体 CN Bold" panose="020B0800000000000000" pitchFamily="34" charset="-122"/>
              <a:cs typeface="FrankRuehl" panose="020E0503060101010101" pitchFamily="34" charset="-79"/>
            </a:endParaRPr>
          </a:p>
        </p:txBody>
      </p:sp>
      <p:sp>
        <p:nvSpPr>
          <p:cNvPr id="34" name="稻壳儿佳誉设计_18"/>
          <p:cNvSpPr/>
          <p:nvPr/>
        </p:nvSpPr>
        <p:spPr>
          <a:xfrm>
            <a:off x="6895299" y="3925700"/>
            <a:ext cx="703322" cy="769267"/>
          </a:xfrm>
          <a:prstGeom prst="rect">
            <a:avLst/>
          </a:prstGeom>
          <a:noFill/>
          <a:ln w="3175">
            <a:solidFill>
              <a:srgbClr val="06255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44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5" name="稻壳儿佳誉设计_19"/>
          <p:cNvSpPr/>
          <p:nvPr/>
        </p:nvSpPr>
        <p:spPr>
          <a:xfrm>
            <a:off x="6823553" y="3890672"/>
            <a:ext cx="732604" cy="745825"/>
          </a:xfrm>
          <a:prstGeom prst="rect">
            <a:avLst/>
          </a:prstGeom>
          <a:solidFill>
            <a:srgbClr val="06398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44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6" name="稻壳儿佳誉设计_20"/>
          <p:cNvSpPr txBox="1"/>
          <p:nvPr/>
        </p:nvSpPr>
        <p:spPr>
          <a:xfrm>
            <a:off x="6798981" y="3860339"/>
            <a:ext cx="818690" cy="78002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00">
                <a:solidFill>
                  <a:schemeClr val="bg1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  <a:cs typeface="FrankRuehl" panose="020E0503060101010101" pitchFamily="34" charset="-79"/>
              </a:rPr>
              <a:t>02</a:t>
            </a:r>
            <a:endParaRPr lang="zh-CN" altLang="en-US" sz="4000" dirty="0">
              <a:solidFill>
                <a:schemeClr val="bg1"/>
              </a:solidFill>
              <a:effectLst/>
              <a:latin typeface="思源黑体 CN Bold" panose="020B0800000000000000" pitchFamily="34" charset="-122"/>
              <a:ea typeface="思源黑体 CN Bold" panose="020B0800000000000000" pitchFamily="34" charset="-122"/>
              <a:cs typeface="FrankRuehl" panose="020E0503060101010101" pitchFamily="34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稻壳儿佳誉设计_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878" y="296176"/>
            <a:ext cx="8004239" cy="40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稻壳儿佳誉设计_2"/>
          <p:cNvSpPr/>
          <p:nvPr/>
        </p:nvSpPr>
        <p:spPr>
          <a:xfrm>
            <a:off x="1" y="1924678"/>
            <a:ext cx="12204700" cy="2952122"/>
          </a:xfrm>
          <a:prstGeom prst="rect">
            <a:avLst/>
          </a:prstGeom>
          <a:gradFill>
            <a:gsLst>
              <a:gs pos="0">
                <a:srgbClr val="04142F"/>
              </a:gs>
              <a:gs pos="100000">
                <a:srgbClr val="06398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稻壳儿佳誉设计_3"/>
          <p:cNvGrpSpPr/>
          <p:nvPr/>
        </p:nvGrpSpPr>
        <p:grpSpPr>
          <a:xfrm>
            <a:off x="4091829" y="2605026"/>
            <a:ext cx="688888" cy="1182055"/>
            <a:chOff x="5175642" y="1740636"/>
            <a:chExt cx="688888" cy="962868"/>
          </a:xfrm>
        </p:grpSpPr>
        <p:sp>
          <p:nvSpPr>
            <p:cNvPr id="19" name="矩形 18"/>
            <p:cNvSpPr/>
            <p:nvPr/>
          </p:nvSpPr>
          <p:spPr>
            <a:xfrm>
              <a:off x="5175642" y="1821559"/>
              <a:ext cx="688888" cy="751704"/>
            </a:xfrm>
            <a:prstGeom prst="rect">
              <a:avLst/>
            </a:prstGeom>
            <a:solidFill>
              <a:srgbClr val="0639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4000">
                <a:solidFill>
                  <a:schemeClr val="bg1"/>
                </a:solidFill>
              </a:endParaRPr>
            </a:p>
          </p:txBody>
        </p:sp>
        <p:sp>
          <p:nvSpPr>
            <p:cNvPr id="21" name="TextBox 47"/>
            <p:cNvSpPr txBox="1"/>
            <p:nvPr/>
          </p:nvSpPr>
          <p:spPr>
            <a:xfrm>
              <a:off x="5188342" y="1740636"/>
              <a:ext cx="626070" cy="962868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6600" dirty="0">
                  <a:solidFill>
                    <a:schemeClr val="bg1"/>
                  </a:solidFill>
                  <a:effectLst/>
                  <a:latin typeface="Impact" panose="020B0806030902050204" pitchFamily="34" charset="0"/>
                  <a:ea typeface="微软雅黑" panose="020B0503020204020204" pitchFamily="34" charset="-122"/>
                  <a:cs typeface="FrankRuehl" panose="020E0503060101010101" pitchFamily="34" charset="-79"/>
                </a:rPr>
                <a:t>1</a:t>
              </a:r>
              <a:endParaRPr lang="zh-CN" altLang="en-US" sz="6600" dirty="0">
                <a:solidFill>
                  <a:schemeClr val="bg1"/>
                </a:solidFill>
                <a:effectLst/>
                <a:latin typeface="Impact" panose="020B0806030902050204" pitchFamily="34" charset="0"/>
                <a:ea typeface="微软雅黑" panose="020B0503020204020204" pitchFamily="34" charset="-122"/>
                <a:cs typeface="FrankRuehl" panose="020E0503060101010101" pitchFamily="34" charset="-79"/>
              </a:endParaRPr>
            </a:p>
          </p:txBody>
        </p:sp>
      </p:grpSp>
      <p:sp>
        <p:nvSpPr>
          <p:cNvPr id="31" name="稻壳儿佳誉设计_4"/>
          <p:cNvSpPr txBox="1"/>
          <p:nvPr/>
        </p:nvSpPr>
        <p:spPr>
          <a:xfrm>
            <a:off x="4877033" y="2823149"/>
            <a:ext cx="5129568" cy="6118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3765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场所生成二维码操作指南</a:t>
            </a:r>
            <a:endParaRPr lang="zh-CN" altLang="en-US" sz="3200" b="1" dirty="0" smtClean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44" name="稻壳儿佳誉设计_5"/>
          <p:cNvCxnSpPr/>
          <p:nvPr/>
        </p:nvCxnSpPr>
        <p:spPr>
          <a:xfrm>
            <a:off x="4104158" y="3905341"/>
            <a:ext cx="57669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稻壳儿佳誉设计_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58" y="1232791"/>
            <a:ext cx="2035603" cy="3627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佳誉设计_1"/>
          <p:cNvSpPr/>
          <p:nvPr/>
        </p:nvSpPr>
        <p:spPr>
          <a:xfrm>
            <a:off x="335" y="-16865"/>
            <a:ext cx="12195093" cy="988128"/>
          </a:xfrm>
          <a:prstGeom prst="rect">
            <a:avLst/>
          </a:prstGeom>
          <a:gradFill>
            <a:gsLst>
              <a:gs pos="0">
                <a:srgbClr val="04142F"/>
              </a:gs>
              <a:gs pos="100000">
                <a:srgbClr val="06398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稻壳儿佳誉设计_2"/>
          <p:cNvSpPr/>
          <p:nvPr/>
        </p:nvSpPr>
        <p:spPr>
          <a:xfrm>
            <a:off x="4744464" y="190220"/>
            <a:ext cx="4735096" cy="531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55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微信搜索小程序“要素报备”</a:t>
            </a:r>
            <a:endParaRPr lang="zh-CN" altLang="en-US" sz="26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75" y="1666908"/>
            <a:ext cx="2124323" cy="44060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箭头: 右 5"/>
          <p:cNvSpPr/>
          <p:nvPr/>
        </p:nvSpPr>
        <p:spPr>
          <a:xfrm>
            <a:off x="3816713" y="3530600"/>
            <a:ext cx="864066" cy="28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95" y="1666908"/>
            <a:ext cx="2124323" cy="44060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1" name="箭头: 右 80"/>
          <p:cNvSpPr/>
          <p:nvPr/>
        </p:nvSpPr>
        <p:spPr>
          <a:xfrm>
            <a:off x="7609539" y="3530600"/>
            <a:ext cx="864066" cy="28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15727" y="1666908"/>
            <a:ext cx="2124322" cy="440600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佳誉设计_1"/>
          <p:cNvSpPr/>
          <p:nvPr/>
        </p:nvSpPr>
        <p:spPr>
          <a:xfrm>
            <a:off x="335" y="-16865"/>
            <a:ext cx="12195093" cy="988128"/>
          </a:xfrm>
          <a:prstGeom prst="rect">
            <a:avLst/>
          </a:prstGeom>
          <a:gradFill>
            <a:gsLst>
              <a:gs pos="0">
                <a:srgbClr val="04142F"/>
              </a:gs>
              <a:gs pos="100000">
                <a:srgbClr val="06398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稻壳儿佳誉设计_2"/>
          <p:cNvSpPr/>
          <p:nvPr/>
        </p:nvSpPr>
        <p:spPr>
          <a:xfrm>
            <a:off x="4744464" y="190220"/>
            <a:ext cx="2706834" cy="478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5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授予权限</a:t>
            </a:r>
            <a:endParaRPr lang="zh-CN" altLang="en-US" sz="26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箭头: 右 5"/>
          <p:cNvSpPr/>
          <p:nvPr/>
        </p:nvSpPr>
        <p:spPr>
          <a:xfrm>
            <a:off x="3816713" y="3530600"/>
            <a:ext cx="864066" cy="28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箭头: 右 80"/>
          <p:cNvSpPr/>
          <p:nvPr/>
        </p:nvSpPr>
        <p:spPr>
          <a:xfrm>
            <a:off x="7609539" y="3530600"/>
            <a:ext cx="864066" cy="28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74" y="1666908"/>
            <a:ext cx="2124322" cy="44060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95" y="1666908"/>
            <a:ext cx="2124323" cy="44060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725" y="1666908"/>
            <a:ext cx="2124322" cy="440600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2520" y="985421"/>
            <a:ext cx="2834585" cy="5872579"/>
          </a:xfrm>
          <a:prstGeom prst="rect">
            <a:avLst/>
          </a:prstGeom>
        </p:spPr>
      </p:pic>
      <p:sp>
        <p:nvSpPr>
          <p:cNvPr id="29" name="稻壳儿佳誉设计_1"/>
          <p:cNvSpPr/>
          <p:nvPr/>
        </p:nvSpPr>
        <p:spPr>
          <a:xfrm>
            <a:off x="335" y="-16865"/>
            <a:ext cx="12195093" cy="988128"/>
          </a:xfrm>
          <a:prstGeom prst="rect">
            <a:avLst/>
          </a:prstGeom>
          <a:gradFill>
            <a:gsLst>
              <a:gs pos="0">
                <a:srgbClr val="04142F"/>
              </a:gs>
              <a:gs pos="100000">
                <a:srgbClr val="06398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稻壳儿佳誉设计_2"/>
          <p:cNvSpPr/>
          <p:nvPr/>
        </p:nvSpPr>
        <p:spPr>
          <a:xfrm>
            <a:off x="2776756" y="123108"/>
            <a:ext cx="5656054" cy="771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55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填写个人信息及场所地址</a:t>
            </a:r>
            <a:endParaRPr lang="en-US" altLang="zh-CN" sz="2655" dirty="0" smtClea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（个人信息应填写场所负责人或管理人员）</a:t>
            </a:r>
            <a:endParaRPr lang="zh-CN" altLang="en-US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标注: 线形 2"/>
          <p:cNvSpPr/>
          <p:nvPr/>
        </p:nvSpPr>
        <p:spPr>
          <a:xfrm>
            <a:off x="0" y="3151573"/>
            <a:ext cx="1867197" cy="649678"/>
          </a:xfrm>
          <a:prstGeom prst="borderCallout1">
            <a:avLst>
              <a:gd name="adj1" fmla="val 48795"/>
              <a:gd name="adj2" fmla="val 141694"/>
              <a:gd name="adj3" fmla="val 49675"/>
              <a:gd name="adj4" fmla="val 99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可自动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获取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地址</a:t>
            </a:r>
            <a:endParaRPr lang="en-GB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标注: 线形 2"/>
          <p:cNvSpPr/>
          <p:nvPr/>
        </p:nvSpPr>
        <p:spPr>
          <a:xfrm>
            <a:off x="10129494" y="4360416"/>
            <a:ext cx="1867197" cy="649678"/>
          </a:xfrm>
          <a:prstGeom prst="borderCallout1">
            <a:avLst>
              <a:gd name="adj1" fmla="val 44695"/>
              <a:gd name="adj2" fmla="val 100329"/>
              <a:gd name="adj3" fmla="val 45576"/>
              <a:gd name="adj4" fmla="val 99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点击到访登记</a:t>
            </a:r>
            <a:endParaRPr lang="en-GB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rot="10800000">
            <a:off x="9606291" y="4678531"/>
            <a:ext cx="816819" cy="6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5050173" y="3112316"/>
            <a:ext cx="1409350" cy="610467"/>
            <a:chOff x="4941116" y="2776756"/>
            <a:chExt cx="1409350" cy="610467"/>
          </a:xfrm>
        </p:grpSpPr>
        <p:sp>
          <p:nvSpPr>
            <p:cNvPr id="11" name="右箭头 10"/>
            <p:cNvSpPr/>
            <p:nvPr/>
          </p:nvSpPr>
          <p:spPr>
            <a:xfrm>
              <a:off x="5075340" y="2776756"/>
              <a:ext cx="1275126" cy="6104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941116" y="2942331"/>
              <a:ext cx="132546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注册完成后</a:t>
              </a:r>
              <a:endParaRPr lang="en-GB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1256" y="1023457"/>
            <a:ext cx="2708638" cy="583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矩形 16"/>
          <p:cNvSpPr/>
          <p:nvPr/>
        </p:nvSpPr>
        <p:spPr>
          <a:xfrm>
            <a:off x="6702804" y="4437777"/>
            <a:ext cx="2910979" cy="4362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佳誉设计_1"/>
          <p:cNvSpPr/>
          <p:nvPr/>
        </p:nvSpPr>
        <p:spPr>
          <a:xfrm>
            <a:off x="0" y="0"/>
            <a:ext cx="12195093" cy="988128"/>
          </a:xfrm>
          <a:prstGeom prst="rect">
            <a:avLst/>
          </a:prstGeom>
          <a:gradFill>
            <a:gsLst>
              <a:gs pos="0">
                <a:srgbClr val="04142F"/>
              </a:gs>
              <a:gs pos="100000">
                <a:srgbClr val="06398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稻壳儿佳誉设计_2"/>
          <p:cNvSpPr/>
          <p:nvPr/>
        </p:nvSpPr>
        <p:spPr>
          <a:xfrm>
            <a:off x="3827823" y="296751"/>
            <a:ext cx="5404954" cy="531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55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添加场所生成二维码</a:t>
            </a:r>
            <a:endParaRPr lang="zh-CN" altLang="en-US" sz="26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箭头: 右 80"/>
          <p:cNvSpPr/>
          <p:nvPr/>
        </p:nvSpPr>
        <p:spPr>
          <a:xfrm>
            <a:off x="3769151" y="3521723"/>
            <a:ext cx="864066" cy="28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箭头: 右 8"/>
          <p:cNvSpPr/>
          <p:nvPr/>
        </p:nvSpPr>
        <p:spPr>
          <a:xfrm>
            <a:off x="7869502" y="3530600"/>
            <a:ext cx="864066" cy="28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4136" y="1006900"/>
            <a:ext cx="2767561" cy="57401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0475" y="1025878"/>
            <a:ext cx="2743198" cy="570339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9" name="标注: 线形 2"/>
          <p:cNvSpPr/>
          <p:nvPr/>
        </p:nvSpPr>
        <p:spPr>
          <a:xfrm>
            <a:off x="8851037" y="1979721"/>
            <a:ext cx="3036163" cy="3364636"/>
          </a:xfrm>
          <a:prstGeom prst="borderCallout1">
            <a:avLst>
              <a:gd name="adj1" fmla="val 44695"/>
              <a:gd name="adj2" fmla="val 100329"/>
              <a:gd name="adj3" fmla="val 45576"/>
              <a:gd name="adj4" fmla="val 99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8565">
              <a:lnSpc>
                <a:spcPct val="150000"/>
              </a:lnSpc>
              <a:spcBef>
                <a:spcPct val="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添加场所后，绑定场所即可查看到场所二维码，将生成的二维码打印粘贴在模板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LOGO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上，出示给到访人员扫码，也可保存到相册或打印出来使用。</a:t>
            </a:r>
            <a:endParaRPr lang="en-GB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稻壳儿佳誉设计_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878" y="296176"/>
            <a:ext cx="8004239" cy="40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稻壳儿佳誉设计_2"/>
          <p:cNvSpPr/>
          <p:nvPr/>
        </p:nvSpPr>
        <p:spPr>
          <a:xfrm>
            <a:off x="1" y="1924678"/>
            <a:ext cx="12204700" cy="2952122"/>
          </a:xfrm>
          <a:prstGeom prst="rect">
            <a:avLst/>
          </a:prstGeom>
          <a:gradFill>
            <a:gsLst>
              <a:gs pos="0">
                <a:srgbClr val="04142F"/>
              </a:gs>
              <a:gs pos="100000">
                <a:srgbClr val="06398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稻壳儿佳誉设计_3"/>
          <p:cNvGrpSpPr/>
          <p:nvPr/>
        </p:nvGrpSpPr>
        <p:grpSpPr>
          <a:xfrm>
            <a:off x="4091829" y="2605026"/>
            <a:ext cx="688888" cy="1182055"/>
            <a:chOff x="5175642" y="1740636"/>
            <a:chExt cx="688888" cy="962868"/>
          </a:xfrm>
        </p:grpSpPr>
        <p:sp>
          <p:nvSpPr>
            <p:cNvPr id="19" name="矩形 18"/>
            <p:cNvSpPr/>
            <p:nvPr/>
          </p:nvSpPr>
          <p:spPr>
            <a:xfrm>
              <a:off x="5175642" y="1821559"/>
              <a:ext cx="688888" cy="751704"/>
            </a:xfrm>
            <a:prstGeom prst="rect">
              <a:avLst/>
            </a:prstGeom>
            <a:solidFill>
              <a:srgbClr val="0639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4000">
                <a:solidFill>
                  <a:schemeClr val="bg1"/>
                </a:solidFill>
              </a:endParaRPr>
            </a:p>
          </p:txBody>
        </p:sp>
        <p:sp>
          <p:nvSpPr>
            <p:cNvPr id="21" name="TextBox 47"/>
            <p:cNvSpPr txBox="1"/>
            <p:nvPr/>
          </p:nvSpPr>
          <p:spPr>
            <a:xfrm>
              <a:off x="5188342" y="1740636"/>
              <a:ext cx="626070" cy="962868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6600" dirty="0" smtClean="0">
                  <a:solidFill>
                    <a:schemeClr val="bg1"/>
                  </a:solidFill>
                  <a:effectLst/>
                  <a:latin typeface="Impact" panose="020B0806030902050204" pitchFamily="34" charset="0"/>
                  <a:ea typeface="微软雅黑" panose="020B0503020204020204" pitchFamily="34" charset="-122"/>
                  <a:cs typeface="FrankRuehl" panose="020E0503060101010101" pitchFamily="34" charset="-79"/>
                </a:rPr>
                <a:t>2</a:t>
              </a:r>
              <a:endParaRPr lang="zh-CN" altLang="en-US" sz="6600" dirty="0">
                <a:solidFill>
                  <a:schemeClr val="bg1"/>
                </a:solidFill>
                <a:effectLst/>
                <a:latin typeface="Impact" panose="020B0806030902050204" pitchFamily="34" charset="0"/>
                <a:ea typeface="微软雅黑" panose="020B0503020204020204" pitchFamily="34" charset="-122"/>
                <a:cs typeface="FrankRuehl" panose="020E0503060101010101" pitchFamily="34" charset="-79"/>
              </a:endParaRPr>
            </a:p>
          </p:txBody>
        </p:sp>
      </p:grpSp>
      <p:sp>
        <p:nvSpPr>
          <p:cNvPr id="31" name="稻壳儿佳誉设计_4"/>
          <p:cNvSpPr txBox="1"/>
          <p:nvPr/>
        </p:nvSpPr>
        <p:spPr>
          <a:xfrm>
            <a:off x="4877032" y="2823149"/>
            <a:ext cx="5718263" cy="6118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3765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到访人员扫码登记端操作指南</a:t>
            </a:r>
            <a:endParaRPr lang="zh-CN" altLang="en-US" sz="32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44" name="稻壳儿佳誉设计_5"/>
          <p:cNvCxnSpPr/>
          <p:nvPr/>
        </p:nvCxnSpPr>
        <p:spPr>
          <a:xfrm>
            <a:off x="4104158" y="3905341"/>
            <a:ext cx="57669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稻壳儿佳誉设计_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58" y="1232791"/>
            <a:ext cx="2035603" cy="3627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佳誉设计_1"/>
          <p:cNvSpPr/>
          <p:nvPr/>
        </p:nvSpPr>
        <p:spPr>
          <a:xfrm>
            <a:off x="335" y="-16865"/>
            <a:ext cx="12195093" cy="988128"/>
          </a:xfrm>
          <a:prstGeom prst="rect">
            <a:avLst/>
          </a:prstGeom>
          <a:gradFill>
            <a:gsLst>
              <a:gs pos="0">
                <a:srgbClr val="04142F"/>
              </a:gs>
              <a:gs pos="100000">
                <a:srgbClr val="06398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稻壳儿佳誉设计_2"/>
          <p:cNvSpPr/>
          <p:nvPr/>
        </p:nvSpPr>
        <p:spPr>
          <a:xfrm>
            <a:off x="3783435" y="190220"/>
            <a:ext cx="4628892" cy="531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55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到访人员使用微信扫</a:t>
            </a:r>
            <a:r>
              <a:rPr lang="zh-CN" altLang="en-US" sz="265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码登记</a:t>
            </a:r>
            <a:endParaRPr lang="zh-CN" altLang="en-US" sz="26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箭头: 右 80"/>
          <p:cNvSpPr/>
          <p:nvPr/>
        </p:nvSpPr>
        <p:spPr>
          <a:xfrm>
            <a:off x="3006393" y="3807437"/>
            <a:ext cx="864066" cy="28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3" b="40539"/>
          <a:stretch>
            <a:fillRect/>
          </a:stretch>
        </p:blipFill>
        <p:spPr>
          <a:xfrm>
            <a:off x="581792" y="2813342"/>
            <a:ext cx="2124319" cy="205530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2" name="稻壳儿佳誉设计_9"/>
          <p:cNvSpPr txBox="1"/>
          <p:nvPr/>
        </p:nvSpPr>
        <p:spPr>
          <a:xfrm>
            <a:off x="853591" y="1289659"/>
            <a:ext cx="5831294" cy="670329"/>
          </a:xfrm>
          <a:prstGeom prst="rect">
            <a:avLst/>
          </a:prstGeom>
          <a:noFill/>
        </p:spPr>
        <p:txBody>
          <a:bodyPr wrap="square" lIns="115205" tIns="57603" rIns="115205" bIns="57603" rtlCol="0">
            <a:spAutoFit/>
          </a:bodyPr>
          <a:lstStyle/>
          <a:p>
            <a:pPr algn="ctr" defTabSz="1218565"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到</a:t>
            </a:r>
            <a:r>
              <a:rPr lang="zh-CN" alt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访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人员扫码后，如在登记范围内，填写相关信息和来访事由即可完成登记，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个月内再次登记的话，会自动填充之前的身份信息</a:t>
            </a:r>
            <a:endParaRPr lang="en-GB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图片 10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5534" y="1935822"/>
            <a:ext cx="2130453" cy="461598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0777" y="1895911"/>
            <a:ext cx="2141129" cy="463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箭头: 右 80"/>
          <p:cNvSpPr/>
          <p:nvPr/>
        </p:nvSpPr>
        <p:spPr>
          <a:xfrm>
            <a:off x="7017729" y="3775279"/>
            <a:ext cx="864066" cy="28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85813" y="4135772"/>
            <a:ext cx="122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扫码填写信息</a:t>
            </a:r>
            <a:endParaRPr lang="zh-CN" alt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039761" y="4128781"/>
            <a:ext cx="803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登记完成</a:t>
            </a:r>
            <a:endParaRPr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自定义 50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6398B"/>
      </a:accent1>
      <a:accent2>
        <a:srgbClr val="04142F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</Words>
  <Application>WPS 演示</Application>
  <PresentationFormat>自定义</PresentationFormat>
  <Paragraphs>51</Paragraphs>
  <Slides>10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8" baseType="lpstr">
      <vt:lpstr>Arial</vt:lpstr>
      <vt:lpstr>宋体</vt:lpstr>
      <vt:lpstr>Wingdings</vt:lpstr>
      <vt:lpstr>思源黑体 CN Medium</vt:lpstr>
      <vt:lpstr>Calibri</vt:lpstr>
      <vt:lpstr>思源黑体 CN Bold</vt:lpstr>
      <vt:lpstr>Calibri Light</vt:lpstr>
      <vt:lpstr>方正宋刻本秀楷简体</vt:lpstr>
      <vt:lpstr>FrankRuehl</vt:lpstr>
      <vt:lpstr>Impact</vt:lpstr>
      <vt:lpstr>微软雅黑</vt:lpstr>
      <vt:lpstr>Calibri</vt:lpstr>
      <vt:lpstr>方正粗圆简体</vt:lpstr>
      <vt:lpstr>黑体</vt:lpstr>
      <vt:lpstr>Arial Unicode MS</vt:lpstr>
      <vt:lpstr>等线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李培俊</dc:creator>
  <cp:lastModifiedBy>situyanyi</cp:lastModifiedBy>
  <cp:revision>108</cp:revision>
  <dcterms:created xsi:type="dcterms:W3CDTF">2015-05-05T08:02:00Z</dcterms:created>
  <dcterms:modified xsi:type="dcterms:W3CDTF">2020-06-08T08:24:54Z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2052-10.8.0.6370</vt:lpwstr>
  </property>
</Properties>
</file>